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70" r:id="rId1"/>
    <p:sldMasterId id="2147484075" r:id="rId2"/>
    <p:sldMasterId id="2147484098" r:id="rId3"/>
    <p:sldMasterId id="2147484100" r:id="rId4"/>
    <p:sldMasterId id="2147484123" r:id="rId5"/>
    <p:sldMasterId id="2147484230" r:id="rId6"/>
  </p:sldMasterIdLst>
  <p:notesMasterIdLst>
    <p:notesMasterId r:id="rId33"/>
  </p:notesMasterIdLst>
  <p:handoutMasterIdLst>
    <p:handoutMasterId r:id="rId34"/>
  </p:handoutMasterIdLst>
  <p:sldIdLst>
    <p:sldId id="256" r:id="rId7"/>
    <p:sldId id="257" r:id="rId8"/>
    <p:sldId id="258" r:id="rId9"/>
    <p:sldId id="259" r:id="rId10"/>
    <p:sldId id="265" r:id="rId11"/>
    <p:sldId id="263" r:id="rId12"/>
    <p:sldId id="304" r:id="rId13"/>
    <p:sldId id="307" r:id="rId14"/>
    <p:sldId id="306" r:id="rId15"/>
    <p:sldId id="267" r:id="rId16"/>
    <p:sldId id="268" r:id="rId17"/>
    <p:sldId id="269" r:id="rId18"/>
    <p:sldId id="294" r:id="rId19"/>
    <p:sldId id="271" r:id="rId20"/>
    <p:sldId id="308" r:id="rId21"/>
    <p:sldId id="309" r:id="rId22"/>
    <p:sldId id="310" r:id="rId23"/>
    <p:sldId id="311" r:id="rId24"/>
    <p:sldId id="300" r:id="rId25"/>
    <p:sldId id="302" r:id="rId26"/>
    <p:sldId id="312" r:id="rId27"/>
    <p:sldId id="299" r:id="rId28"/>
    <p:sldId id="287" r:id="rId29"/>
    <p:sldId id="288" r:id="rId30"/>
    <p:sldId id="314"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C4C898-9949-4970-9931-9C3A5A306146}">
          <p14:sldIdLst>
            <p14:sldId id="256"/>
            <p14:sldId id="257"/>
            <p14:sldId id="258"/>
            <p14:sldId id="259"/>
            <p14:sldId id="265"/>
            <p14:sldId id="263"/>
            <p14:sldId id="304"/>
            <p14:sldId id="307"/>
            <p14:sldId id="306"/>
            <p14:sldId id="267"/>
            <p14:sldId id="268"/>
            <p14:sldId id="269"/>
            <p14:sldId id="294"/>
            <p14:sldId id="271"/>
            <p14:sldId id="308"/>
            <p14:sldId id="309"/>
            <p14:sldId id="310"/>
            <p14:sldId id="311"/>
            <p14:sldId id="300"/>
            <p14:sldId id="302"/>
            <p14:sldId id="312"/>
            <p14:sldId id="299"/>
            <p14:sldId id="287"/>
            <p14:sldId id="288"/>
            <p14:sldId id="314"/>
            <p14:sldId id="28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8ED1A49-23FB-4052-9FA9-3F5CE18C000A}"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275D9ADB-7AD4-4165-9522-85515A48C6E3}">
      <dgm:prSet/>
      <dgm:spPr/>
      <dgm:t>
        <a:bodyPr/>
        <a:lstStyle/>
        <a:p>
          <a:r>
            <a:rPr lang="en-IN" b="1" dirty="0"/>
            <a:t>1. Introduction</a:t>
          </a:r>
          <a:endParaRPr lang="en-US" b="1" dirty="0"/>
        </a:p>
      </dgm:t>
    </dgm:pt>
    <dgm:pt modelId="{7B20E7A8-A42A-4D31-AB57-8B42888E5274}" type="parTrans" cxnId="{4ECC7A8B-D216-49E0-A2C9-2A1AD72C6BEE}">
      <dgm:prSet/>
      <dgm:spPr/>
      <dgm:t>
        <a:bodyPr/>
        <a:lstStyle/>
        <a:p>
          <a:endParaRPr lang="en-US"/>
        </a:p>
      </dgm:t>
    </dgm:pt>
    <dgm:pt modelId="{E02FB39A-BAA5-45E2-85D2-AE1C55E68176}" type="sibTrans" cxnId="{4ECC7A8B-D216-49E0-A2C9-2A1AD72C6BEE}">
      <dgm:prSet/>
      <dgm:spPr/>
      <dgm:t>
        <a:bodyPr/>
        <a:lstStyle/>
        <a:p>
          <a:endParaRPr lang="en-US"/>
        </a:p>
      </dgm:t>
    </dgm:pt>
    <dgm:pt modelId="{95C320D7-30A5-49EF-87DB-4933C3B2B479}">
      <dgm:prSet/>
      <dgm:spPr/>
      <dgm:t>
        <a:bodyPr/>
        <a:lstStyle/>
        <a:p>
          <a:r>
            <a:rPr lang="en-IN" b="1" dirty="0"/>
            <a:t>2.  Our Model for Underwater Image Enhancement</a:t>
          </a:r>
          <a:endParaRPr lang="en-US" b="1" dirty="0"/>
        </a:p>
      </dgm:t>
    </dgm:pt>
    <dgm:pt modelId="{627C9B82-3D90-4918-B4D7-B01EE9369205}" type="parTrans" cxnId="{453356DD-D164-439D-9BCF-42260ACEED44}">
      <dgm:prSet/>
      <dgm:spPr/>
      <dgm:t>
        <a:bodyPr/>
        <a:lstStyle/>
        <a:p>
          <a:endParaRPr lang="en-US"/>
        </a:p>
      </dgm:t>
    </dgm:pt>
    <dgm:pt modelId="{C26E3B1F-C1C6-4D9A-AF8E-82650EEBFC99}" type="sibTrans" cxnId="{453356DD-D164-439D-9BCF-42260ACEED44}">
      <dgm:prSet/>
      <dgm:spPr/>
      <dgm:t>
        <a:bodyPr/>
        <a:lstStyle/>
        <a:p>
          <a:endParaRPr lang="en-US"/>
        </a:p>
      </dgm:t>
    </dgm:pt>
    <dgm:pt modelId="{D596250E-F28A-4C1A-8B10-B5EDB3CAA61C}">
      <dgm:prSet/>
      <dgm:spPr/>
      <dgm:t>
        <a:bodyPr/>
        <a:lstStyle/>
        <a:p>
          <a:pPr>
            <a:buFont typeface="+mj-lt"/>
            <a:buNone/>
          </a:pPr>
          <a:r>
            <a:rPr lang="en-IN" b="1" i="0" baseline="0" dirty="0">
              <a:effectLst/>
              <a:latin typeface="+mn-lt"/>
            </a:rPr>
            <a:t>2.1 </a:t>
          </a:r>
          <a:r>
            <a:rPr lang="en-US" b="1" dirty="0"/>
            <a:t>Our Objective</a:t>
          </a:r>
          <a:endParaRPr lang="en-US" b="1" dirty="0">
            <a:effectLst/>
            <a:latin typeface="+mn-lt"/>
          </a:endParaRPr>
        </a:p>
      </dgm:t>
    </dgm:pt>
    <dgm:pt modelId="{A9A7B50F-0FC3-4AF2-900E-0063BF3170D5}" type="parTrans" cxnId="{C89D1BD9-B0ED-4125-8FCF-86D3FD746FF9}">
      <dgm:prSet/>
      <dgm:spPr/>
      <dgm:t>
        <a:bodyPr/>
        <a:lstStyle/>
        <a:p>
          <a:endParaRPr lang="en-US"/>
        </a:p>
      </dgm:t>
    </dgm:pt>
    <dgm:pt modelId="{032ABFFE-51EA-4EB3-958C-F9660991419B}" type="sibTrans" cxnId="{C89D1BD9-B0ED-4125-8FCF-86D3FD746FF9}">
      <dgm:prSet/>
      <dgm:spPr/>
      <dgm:t>
        <a:bodyPr/>
        <a:lstStyle/>
        <a:p>
          <a:endParaRPr lang="en-US"/>
        </a:p>
      </dgm:t>
    </dgm:pt>
    <dgm:pt modelId="{BEABC721-2302-47BE-83AB-129268E5E785}">
      <dgm:prSet/>
      <dgm:spPr/>
      <dgm:t>
        <a:bodyPr/>
        <a:lstStyle/>
        <a:p>
          <a:r>
            <a:rPr lang="en-IN" b="1" dirty="0"/>
            <a:t>3. Results and Qualitative Evaluation</a:t>
          </a:r>
          <a:endParaRPr lang="en-US" b="1" dirty="0"/>
        </a:p>
      </dgm:t>
    </dgm:pt>
    <dgm:pt modelId="{F1056C43-F80D-477F-8492-B390673152A6}" type="parTrans" cxnId="{D2728420-2347-453A-B3CD-BE692C885C40}">
      <dgm:prSet/>
      <dgm:spPr/>
      <dgm:t>
        <a:bodyPr/>
        <a:lstStyle/>
        <a:p>
          <a:endParaRPr lang="en-US"/>
        </a:p>
      </dgm:t>
    </dgm:pt>
    <dgm:pt modelId="{F8ED50FD-E068-4DC5-A0BC-9D773F0E60F4}" type="sibTrans" cxnId="{D2728420-2347-453A-B3CD-BE692C885C40}">
      <dgm:prSet/>
      <dgm:spPr/>
      <dgm:t>
        <a:bodyPr/>
        <a:lstStyle/>
        <a:p>
          <a:endParaRPr lang="en-US"/>
        </a:p>
      </dgm:t>
    </dgm:pt>
    <dgm:pt modelId="{FD176ACB-7C06-4318-A447-B2FBC952F8ED}">
      <dgm:prSet/>
      <dgm:spPr/>
      <dgm:t>
        <a:bodyPr/>
        <a:lstStyle/>
        <a:p>
          <a:r>
            <a:rPr lang="en-IN" b="1" i="0" baseline="0" dirty="0"/>
            <a:t>4. Applications</a:t>
          </a:r>
          <a:endParaRPr lang="en-US" b="1" dirty="0"/>
        </a:p>
      </dgm:t>
    </dgm:pt>
    <dgm:pt modelId="{3496E089-6ADE-4267-9995-CCEAD8BEFB07}" type="parTrans" cxnId="{61B3B204-92D6-4DB3-8139-496A76F1F56C}">
      <dgm:prSet/>
      <dgm:spPr/>
      <dgm:t>
        <a:bodyPr/>
        <a:lstStyle/>
        <a:p>
          <a:endParaRPr lang="en-US"/>
        </a:p>
      </dgm:t>
    </dgm:pt>
    <dgm:pt modelId="{AE9F2A44-E04B-4B7C-9E00-A773535C3350}" type="sibTrans" cxnId="{61B3B204-92D6-4DB3-8139-496A76F1F56C}">
      <dgm:prSet/>
      <dgm:spPr/>
      <dgm:t>
        <a:bodyPr/>
        <a:lstStyle/>
        <a:p>
          <a:endParaRPr lang="en-US"/>
        </a:p>
      </dgm:t>
    </dgm:pt>
    <dgm:pt modelId="{1AE2B191-1B2C-484B-90FF-794F524AC138}">
      <dgm:prSet/>
      <dgm:spPr/>
      <dgm:t>
        <a:bodyPr/>
        <a:lstStyle/>
        <a:p>
          <a:pPr>
            <a:buFont typeface="+mj-lt"/>
            <a:buNone/>
          </a:pPr>
          <a:r>
            <a:rPr lang="en-US" b="1" dirty="0">
              <a:effectLst/>
              <a:latin typeface="+mn-lt"/>
            </a:rPr>
            <a:t>2.3 Image Fusion Algorithm</a:t>
          </a:r>
        </a:p>
      </dgm:t>
    </dgm:pt>
    <dgm:pt modelId="{5B29B9E5-FFF6-46CB-BE82-0686D55C485E}" type="parTrans" cxnId="{31AB66E2-9914-4637-B73E-E705FB078A84}">
      <dgm:prSet/>
      <dgm:spPr/>
      <dgm:t>
        <a:bodyPr/>
        <a:lstStyle/>
        <a:p>
          <a:endParaRPr lang="en-IN"/>
        </a:p>
      </dgm:t>
    </dgm:pt>
    <dgm:pt modelId="{D86CB5CA-3EB2-4365-AB13-85DAF095FDFC}" type="sibTrans" cxnId="{31AB66E2-9914-4637-B73E-E705FB078A84}">
      <dgm:prSet/>
      <dgm:spPr/>
      <dgm:t>
        <a:bodyPr/>
        <a:lstStyle/>
        <a:p>
          <a:endParaRPr lang="en-IN"/>
        </a:p>
      </dgm:t>
    </dgm:pt>
    <dgm:pt modelId="{A2415476-6EEB-40CF-83AC-BF66620E45DB}">
      <dgm:prSet/>
      <dgm:spPr/>
      <dgm:t>
        <a:bodyPr/>
        <a:lstStyle/>
        <a:p>
          <a:r>
            <a:rPr lang="en-US" b="1" dirty="0"/>
            <a:t>5. References</a:t>
          </a:r>
        </a:p>
      </dgm:t>
    </dgm:pt>
    <dgm:pt modelId="{D44F7F1F-258B-426B-AB51-311931C163DC}" type="parTrans" cxnId="{FAFBE5B9-5D4C-4224-9DAA-9F0C3018DC06}">
      <dgm:prSet/>
      <dgm:spPr/>
      <dgm:t>
        <a:bodyPr/>
        <a:lstStyle/>
        <a:p>
          <a:endParaRPr lang="en-IN"/>
        </a:p>
      </dgm:t>
    </dgm:pt>
    <dgm:pt modelId="{A86773D2-080C-4799-821F-E9B668E61AC0}" type="sibTrans" cxnId="{FAFBE5B9-5D4C-4224-9DAA-9F0C3018DC06}">
      <dgm:prSet/>
      <dgm:spPr/>
      <dgm:t>
        <a:bodyPr/>
        <a:lstStyle/>
        <a:p>
          <a:endParaRPr lang="en-IN"/>
        </a:p>
      </dgm:t>
    </dgm:pt>
    <dgm:pt modelId="{D7599990-3A91-451A-97FA-9F9E964DAD7B}">
      <dgm:prSet/>
      <dgm:spPr/>
      <dgm:t>
        <a:bodyPr/>
        <a:lstStyle/>
        <a:p>
          <a:pPr>
            <a:buFont typeface="+mj-lt"/>
            <a:buNone/>
          </a:pPr>
          <a:r>
            <a:rPr lang="en-US" b="1" dirty="0"/>
            <a:t>3.1 Some Results of our Model.</a:t>
          </a:r>
          <a:endParaRPr lang="en-IN" b="1" dirty="0"/>
        </a:p>
      </dgm:t>
    </dgm:pt>
    <dgm:pt modelId="{8BC8A2AA-18E0-4D60-9652-2F44F4EAE009}" type="parTrans" cxnId="{3E56FA65-501C-4A0F-B24D-F7E5BF5569F3}">
      <dgm:prSet/>
      <dgm:spPr/>
      <dgm:t>
        <a:bodyPr/>
        <a:lstStyle/>
        <a:p>
          <a:endParaRPr lang="en-IN"/>
        </a:p>
      </dgm:t>
    </dgm:pt>
    <dgm:pt modelId="{6DF564C0-B07E-49BF-BC5B-BF0279515818}" type="sibTrans" cxnId="{3E56FA65-501C-4A0F-B24D-F7E5BF5569F3}">
      <dgm:prSet/>
      <dgm:spPr/>
      <dgm:t>
        <a:bodyPr/>
        <a:lstStyle/>
        <a:p>
          <a:endParaRPr lang="en-IN"/>
        </a:p>
      </dgm:t>
    </dgm:pt>
    <dgm:pt modelId="{C213919E-43EE-4AC5-94EC-B549D324AEB1}">
      <dgm:prSet/>
      <dgm:spPr/>
      <dgm:t>
        <a:bodyPr/>
        <a:lstStyle/>
        <a:p>
          <a:pPr>
            <a:buFont typeface="+mj-lt"/>
            <a:buNone/>
          </a:pPr>
          <a:r>
            <a:rPr lang="en-US" b="1" dirty="0"/>
            <a:t>3.2 Qualitative Analysis</a:t>
          </a:r>
          <a:endParaRPr lang="en-IN" b="1" dirty="0"/>
        </a:p>
      </dgm:t>
    </dgm:pt>
    <dgm:pt modelId="{D4130112-F306-488A-B0CB-BFC36224DD3A}" type="parTrans" cxnId="{C813E0BF-8D04-4CDF-8B76-946B70EA5712}">
      <dgm:prSet/>
      <dgm:spPr/>
      <dgm:t>
        <a:bodyPr/>
        <a:lstStyle/>
        <a:p>
          <a:endParaRPr lang="en-IN"/>
        </a:p>
      </dgm:t>
    </dgm:pt>
    <dgm:pt modelId="{1905D41D-9462-4FEA-86FD-B084C3A3718E}" type="sibTrans" cxnId="{C813E0BF-8D04-4CDF-8B76-946B70EA5712}">
      <dgm:prSet/>
      <dgm:spPr/>
      <dgm:t>
        <a:bodyPr/>
        <a:lstStyle/>
        <a:p>
          <a:endParaRPr lang="en-IN"/>
        </a:p>
      </dgm:t>
    </dgm:pt>
    <dgm:pt modelId="{FFFD425B-3ED5-41EC-B0B7-26F254946AE6}">
      <dgm:prSet/>
      <dgm:spPr/>
      <dgm:t>
        <a:bodyPr/>
        <a:lstStyle/>
        <a:p>
          <a:pPr>
            <a:buFontTx/>
            <a:buNone/>
          </a:pPr>
          <a:r>
            <a:rPr lang="en-US" b="1" i="0" baseline="0" dirty="0"/>
            <a:t>1.1 Propagation of Light in the Water</a:t>
          </a:r>
          <a:endParaRPr lang="en-IN" b="1" dirty="0"/>
        </a:p>
      </dgm:t>
    </dgm:pt>
    <dgm:pt modelId="{106D0752-5776-465D-987F-22D3F6F8692A}" type="parTrans" cxnId="{08E734D7-D240-46F3-B00D-8C0621EBC022}">
      <dgm:prSet/>
      <dgm:spPr/>
      <dgm:t>
        <a:bodyPr/>
        <a:lstStyle/>
        <a:p>
          <a:endParaRPr lang="en-IN"/>
        </a:p>
      </dgm:t>
    </dgm:pt>
    <dgm:pt modelId="{8B8CE486-9209-4222-8F30-36A9FD0ABDCC}" type="sibTrans" cxnId="{08E734D7-D240-46F3-B00D-8C0621EBC022}">
      <dgm:prSet/>
      <dgm:spPr/>
      <dgm:t>
        <a:bodyPr/>
        <a:lstStyle/>
        <a:p>
          <a:endParaRPr lang="en-IN"/>
        </a:p>
      </dgm:t>
    </dgm:pt>
    <dgm:pt modelId="{335F0688-BF4C-495E-8C53-0C204974D803}">
      <dgm:prSet/>
      <dgm:spPr/>
      <dgm:t>
        <a:bodyPr/>
        <a:lstStyle/>
        <a:p>
          <a:pPr>
            <a:buFont typeface="+mj-lt"/>
            <a:buNone/>
          </a:pPr>
          <a:r>
            <a:rPr lang="en-IN" b="1" dirty="0"/>
            <a:t>1.2 Under Water Image Formation Model</a:t>
          </a:r>
        </a:p>
      </dgm:t>
    </dgm:pt>
    <dgm:pt modelId="{127315C9-8F9B-42B4-8DE9-D31CDCA121CB}" type="parTrans" cxnId="{E410B25B-DB69-4892-898B-B1A386432F74}">
      <dgm:prSet/>
      <dgm:spPr/>
      <dgm:t>
        <a:bodyPr/>
        <a:lstStyle/>
        <a:p>
          <a:endParaRPr lang="en-IN"/>
        </a:p>
      </dgm:t>
    </dgm:pt>
    <dgm:pt modelId="{544504E3-58F1-49C3-A426-22E1D06FDCFD}" type="sibTrans" cxnId="{E410B25B-DB69-4892-898B-B1A386432F74}">
      <dgm:prSet/>
      <dgm:spPr/>
      <dgm:t>
        <a:bodyPr/>
        <a:lstStyle/>
        <a:p>
          <a:endParaRPr lang="en-IN"/>
        </a:p>
      </dgm:t>
    </dgm:pt>
    <dgm:pt modelId="{1FC85119-78CE-47CC-B9BA-DCE21308DB67}">
      <dgm:prSet/>
      <dgm:spPr/>
      <dgm:t>
        <a:bodyPr/>
        <a:lstStyle/>
        <a:p>
          <a:pPr>
            <a:buFont typeface="+mj-lt"/>
            <a:buNone/>
          </a:pPr>
          <a:r>
            <a:rPr lang="en-IN" b="1" i="0" baseline="0" dirty="0">
              <a:effectLst/>
              <a:latin typeface="+mn-lt"/>
            </a:rPr>
            <a:t>2.2 </a:t>
          </a:r>
          <a:r>
            <a:rPr lang="en-US" b="1" i="0" baseline="0" dirty="0">
              <a:effectLst/>
              <a:latin typeface="+mn-lt"/>
            </a:rPr>
            <a:t>Color Correction Based on White-Balancing</a:t>
          </a:r>
          <a:endParaRPr lang="en-US" b="1" dirty="0">
            <a:effectLst/>
            <a:latin typeface="+mn-lt"/>
          </a:endParaRPr>
        </a:p>
      </dgm:t>
    </dgm:pt>
    <dgm:pt modelId="{0BD50E39-28ED-44BA-A8AB-5C35E8F4A527}" type="parTrans" cxnId="{D826B213-5947-4E29-962B-8137D77A64BB}">
      <dgm:prSet/>
      <dgm:spPr/>
      <dgm:t>
        <a:bodyPr/>
        <a:lstStyle/>
        <a:p>
          <a:endParaRPr lang="en-IN"/>
        </a:p>
      </dgm:t>
    </dgm:pt>
    <dgm:pt modelId="{9FA9824E-1491-4A4D-A764-30636498D364}" type="sibTrans" cxnId="{D826B213-5947-4E29-962B-8137D77A64BB}">
      <dgm:prSet/>
      <dgm:spPr/>
      <dgm:t>
        <a:bodyPr/>
        <a:lstStyle/>
        <a:p>
          <a:endParaRPr lang="en-IN"/>
        </a:p>
      </dgm:t>
    </dgm:pt>
    <dgm:pt modelId="{CC3D9989-04D6-47B3-A3EA-60EDF1AE9B19}">
      <dgm:prSet/>
      <dgm:spPr/>
      <dgm:t>
        <a:bodyPr/>
        <a:lstStyle/>
        <a:p>
          <a:pPr>
            <a:buFont typeface="+mj-lt"/>
            <a:buNone/>
          </a:pPr>
          <a:r>
            <a:rPr lang="en-US" b="1" dirty="0">
              <a:effectLst/>
              <a:latin typeface="+mn-lt"/>
            </a:rPr>
            <a:t>2.4 Multi-Scale Fusion Process</a:t>
          </a:r>
        </a:p>
      </dgm:t>
    </dgm:pt>
    <dgm:pt modelId="{5ACABA3F-393E-4923-88AB-BC937A147445}" type="parTrans" cxnId="{CC21979C-01B2-4B6B-B83B-B29687A645B2}">
      <dgm:prSet/>
      <dgm:spPr/>
      <dgm:t>
        <a:bodyPr/>
        <a:lstStyle/>
        <a:p>
          <a:endParaRPr lang="en-IN"/>
        </a:p>
      </dgm:t>
    </dgm:pt>
    <dgm:pt modelId="{36E62BAE-8315-4121-95B0-C5FD6F23597D}" type="sibTrans" cxnId="{CC21979C-01B2-4B6B-B83B-B29687A645B2}">
      <dgm:prSet/>
      <dgm:spPr/>
      <dgm:t>
        <a:bodyPr/>
        <a:lstStyle/>
        <a:p>
          <a:endParaRPr lang="en-IN"/>
        </a:p>
      </dgm:t>
    </dgm:pt>
    <dgm:pt modelId="{84370411-7843-4D32-BA4C-B297A9056468}">
      <dgm:prSet/>
      <dgm:spPr/>
      <dgm:t>
        <a:bodyPr/>
        <a:lstStyle/>
        <a:p>
          <a:pPr>
            <a:buFont typeface="+mj-lt"/>
            <a:buNone/>
          </a:pPr>
          <a:r>
            <a:rPr lang="en-US" b="1" dirty="0"/>
            <a:t>1.3 Types of Under Water Images</a:t>
          </a:r>
          <a:endParaRPr lang="en-IN" b="1" dirty="0"/>
        </a:p>
      </dgm:t>
    </dgm:pt>
    <dgm:pt modelId="{AFE6BC41-1618-4B46-8814-8ECC39C6677F}" type="parTrans" cxnId="{59180A0A-6B03-4684-BA95-4F762702D2BA}">
      <dgm:prSet/>
      <dgm:spPr/>
      <dgm:t>
        <a:bodyPr/>
        <a:lstStyle/>
        <a:p>
          <a:endParaRPr lang="en-IN"/>
        </a:p>
      </dgm:t>
    </dgm:pt>
    <dgm:pt modelId="{6D35D9F1-90EF-483E-BC18-8E244F7F3A27}" type="sibTrans" cxnId="{59180A0A-6B03-4684-BA95-4F762702D2BA}">
      <dgm:prSet/>
      <dgm:spPr/>
      <dgm:t>
        <a:bodyPr/>
        <a:lstStyle/>
        <a:p>
          <a:endParaRPr lang="en-IN"/>
        </a:p>
      </dgm:t>
    </dgm:pt>
    <dgm:pt modelId="{3B3DC2A9-D5B7-40B5-9D56-5A8A2B0DDC5E}" type="pres">
      <dgm:prSet presAssocID="{F8ED1A49-23FB-4052-9FA9-3F5CE18C000A}" presName="linear" presStyleCnt="0">
        <dgm:presLayoutVars>
          <dgm:dir/>
          <dgm:animLvl val="lvl"/>
          <dgm:resizeHandles val="exact"/>
        </dgm:presLayoutVars>
      </dgm:prSet>
      <dgm:spPr/>
    </dgm:pt>
    <dgm:pt modelId="{1E295009-495F-473B-9615-06681841DE8D}" type="pres">
      <dgm:prSet presAssocID="{275D9ADB-7AD4-4165-9522-85515A48C6E3}" presName="parentLin" presStyleCnt="0"/>
      <dgm:spPr/>
    </dgm:pt>
    <dgm:pt modelId="{0CC052C6-918D-47AF-80C9-0E99EF0B7642}" type="pres">
      <dgm:prSet presAssocID="{275D9ADB-7AD4-4165-9522-85515A48C6E3}" presName="parentLeftMargin" presStyleLbl="node1" presStyleIdx="0" presStyleCnt="5"/>
      <dgm:spPr/>
    </dgm:pt>
    <dgm:pt modelId="{1A64B056-1DAB-48CD-B96A-704F5AAB1E76}" type="pres">
      <dgm:prSet presAssocID="{275D9ADB-7AD4-4165-9522-85515A48C6E3}" presName="parentText" presStyleLbl="node1" presStyleIdx="0" presStyleCnt="5">
        <dgm:presLayoutVars>
          <dgm:chMax val="0"/>
          <dgm:bulletEnabled val="1"/>
        </dgm:presLayoutVars>
      </dgm:prSet>
      <dgm:spPr/>
    </dgm:pt>
    <dgm:pt modelId="{F197EE4B-CF4D-4E1C-8A9A-06424D7CC000}" type="pres">
      <dgm:prSet presAssocID="{275D9ADB-7AD4-4165-9522-85515A48C6E3}" presName="negativeSpace" presStyleCnt="0"/>
      <dgm:spPr/>
    </dgm:pt>
    <dgm:pt modelId="{217EA4F4-6472-4AAB-976C-DCEB5F0F0DB7}" type="pres">
      <dgm:prSet presAssocID="{275D9ADB-7AD4-4165-9522-85515A48C6E3}" presName="childText" presStyleLbl="conFgAcc1" presStyleIdx="0" presStyleCnt="5">
        <dgm:presLayoutVars>
          <dgm:bulletEnabled val="1"/>
        </dgm:presLayoutVars>
      </dgm:prSet>
      <dgm:spPr/>
    </dgm:pt>
    <dgm:pt modelId="{9AD53E64-4FD4-4941-B3C0-9B7E0AFD25BE}" type="pres">
      <dgm:prSet presAssocID="{E02FB39A-BAA5-45E2-85D2-AE1C55E68176}" presName="spaceBetweenRectangles" presStyleCnt="0"/>
      <dgm:spPr/>
    </dgm:pt>
    <dgm:pt modelId="{282FF329-A5C7-47E5-8C0F-981C811CCF57}" type="pres">
      <dgm:prSet presAssocID="{95C320D7-30A5-49EF-87DB-4933C3B2B479}" presName="parentLin" presStyleCnt="0"/>
      <dgm:spPr/>
    </dgm:pt>
    <dgm:pt modelId="{E5AA0172-E2D0-4ECD-8D6E-B24341FC72AD}" type="pres">
      <dgm:prSet presAssocID="{95C320D7-30A5-49EF-87DB-4933C3B2B479}" presName="parentLeftMargin" presStyleLbl="node1" presStyleIdx="0" presStyleCnt="5"/>
      <dgm:spPr/>
    </dgm:pt>
    <dgm:pt modelId="{96A13CA7-848A-417B-8D9B-64765D1DA04C}" type="pres">
      <dgm:prSet presAssocID="{95C320D7-30A5-49EF-87DB-4933C3B2B479}" presName="parentText" presStyleLbl="node1" presStyleIdx="1" presStyleCnt="5">
        <dgm:presLayoutVars>
          <dgm:chMax val="0"/>
          <dgm:bulletEnabled val="1"/>
        </dgm:presLayoutVars>
      </dgm:prSet>
      <dgm:spPr/>
    </dgm:pt>
    <dgm:pt modelId="{B39E7E0D-0E70-428B-B90D-1AC7B38A5248}" type="pres">
      <dgm:prSet presAssocID="{95C320D7-30A5-49EF-87DB-4933C3B2B479}" presName="negativeSpace" presStyleCnt="0"/>
      <dgm:spPr/>
    </dgm:pt>
    <dgm:pt modelId="{3E998A95-2BF9-4018-8139-5ED560C7D377}" type="pres">
      <dgm:prSet presAssocID="{95C320D7-30A5-49EF-87DB-4933C3B2B479}" presName="childText" presStyleLbl="conFgAcc1" presStyleIdx="1" presStyleCnt="5">
        <dgm:presLayoutVars>
          <dgm:bulletEnabled val="1"/>
        </dgm:presLayoutVars>
      </dgm:prSet>
      <dgm:spPr/>
    </dgm:pt>
    <dgm:pt modelId="{FAAEDED3-6CCA-4F94-B3BA-A42807A1402C}" type="pres">
      <dgm:prSet presAssocID="{C26E3B1F-C1C6-4D9A-AF8E-82650EEBFC99}" presName="spaceBetweenRectangles" presStyleCnt="0"/>
      <dgm:spPr/>
    </dgm:pt>
    <dgm:pt modelId="{0E81C4EB-4FA6-419D-A444-55E7AA40B45A}" type="pres">
      <dgm:prSet presAssocID="{BEABC721-2302-47BE-83AB-129268E5E785}" presName="parentLin" presStyleCnt="0"/>
      <dgm:spPr/>
    </dgm:pt>
    <dgm:pt modelId="{5E761B72-54BA-4C82-A7AD-ED4330F86297}" type="pres">
      <dgm:prSet presAssocID="{BEABC721-2302-47BE-83AB-129268E5E785}" presName="parentLeftMargin" presStyleLbl="node1" presStyleIdx="1" presStyleCnt="5"/>
      <dgm:spPr/>
    </dgm:pt>
    <dgm:pt modelId="{CF58CD9A-2531-42B8-B989-418B63B9EA88}" type="pres">
      <dgm:prSet presAssocID="{BEABC721-2302-47BE-83AB-129268E5E785}" presName="parentText" presStyleLbl="node1" presStyleIdx="2" presStyleCnt="5">
        <dgm:presLayoutVars>
          <dgm:chMax val="0"/>
          <dgm:bulletEnabled val="1"/>
        </dgm:presLayoutVars>
      </dgm:prSet>
      <dgm:spPr/>
    </dgm:pt>
    <dgm:pt modelId="{271DF4C6-9ADD-4577-92EC-E8A663C88CD0}" type="pres">
      <dgm:prSet presAssocID="{BEABC721-2302-47BE-83AB-129268E5E785}" presName="negativeSpace" presStyleCnt="0"/>
      <dgm:spPr/>
    </dgm:pt>
    <dgm:pt modelId="{564413BC-A8FE-428C-B971-60F779ADEF01}" type="pres">
      <dgm:prSet presAssocID="{BEABC721-2302-47BE-83AB-129268E5E785}" presName="childText" presStyleLbl="conFgAcc1" presStyleIdx="2" presStyleCnt="5">
        <dgm:presLayoutVars>
          <dgm:bulletEnabled val="1"/>
        </dgm:presLayoutVars>
      </dgm:prSet>
      <dgm:spPr/>
    </dgm:pt>
    <dgm:pt modelId="{D7DBA2BE-5E04-4AC4-AC63-CB7F15DA1957}" type="pres">
      <dgm:prSet presAssocID="{F8ED50FD-E068-4DC5-A0BC-9D773F0E60F4}" presName="spaceBetweenRectangles" presStyleCnt="0"/>
      <dgm:spPr/>
    </dgm:pt>
    <dgm:pt modelId="{DAEA6DC8-2FFA-4A62-AB8A-6DC8EC04AB20}" type="pres">
      <dgm:prSet presAssocID="{FD176ACB-7C06-4318-A447-B2FBC952F8ED}" presName="parentLin" presStyleCnt="0"/>
      <dgm:spPr/>
    </dgm:pt>
    <dgm:pt modelId="{1B1A9E03-FDD5-49C2-84C4-E38B2D4F6EEC}" type="pres">
      <dgm:prSet presAssocID="{FD176ACB-7C06-4318-A447-B2FBC952F8ED}" presName="parentLeftMargin" presStyleLbl="node1" presStyleIdx="2" presStyleCnt="5"/>
      <dgm:spPr/>
    </dgm:pt>
    <dgm:pt modelId="{E41FA886-B33A-4935-920E-D0588E7FF4A4}" type="pres">
      <dgm:prSet presAssocID="{FD176ACB-7C06-4318-A447-B2FBC952F8ED}" presName="parentText" presStyleLbl="node1" presStyleIdx="3" presStyleCnt="5">
        <dgm:presLayoutVars>
          <dgm:chMax val="0"/>
          <dgm:bulletEnabled val="1"/>
        </dgm:presLayoutVars>
      </dgm:prSet>
      <dgm:spPr/>
    </dgm:pt>
    <dgm:pt modelId="{377901FA-D5A1-472F-95AB-782CED930875}" type="pres">
      <dgm:prSet presAssocID="{FD176ACB-7C06-4318-A447-B2FBC952F8ED}" presName="negativeSpace" presStyleCnt="0"/>
      <dgm:spPr/>
    </dgm:pt>
    <dgm:pt modelId="{24AE2D72-9AD8-474F-AE7D-C7B1D6DC02B7}" type="pres">
      <dgm:prSet presAssocID="{FD176ACB-7C06-4318-A447-B2FBC952F8ED}" presName="childText" presStyleLbl="conFgAcc1" presStyleIdx="3" presStyleCnt="5">
        <dgm:presLayoutVars>
          <dgm:bulletEnabled val="1"/>
        </dgm:presLayoutVars>
      </dgm:prSet>
      <dgm:spPr/>
    </dgm:pt>
    <dgm:pt modelId="{C5E92193-1D96-453B-9026-918A211EBE61}" type="pres">
      <dgm:prSet presAssocID="{AE9F2A44-E04B-4B7C-9E00-A773535C3350}" presName="spaceBetweenRectangles" presStyleCnt="0"/>
      <dgm:spPr/>
    </dgm:pt>
    <dgm:pt modelId="{647A11B6-F74C-48FC-928E-D536E4912FB4}" type="pres">
      <dgm:prSet presAssocID="{A2415476-6EEB-40CF-83AC-BF66620E45DB}" presName="parentLin" presStyleCnt="0"/>
      <dgm:spPr/>
    </dgm:pt>
    <dgm:pt modelId="{6C6F24F8-752F-4426-80E0-AFC3BCEAD117}" type="pres">
      <dgm:prSet presAssocID="{A2415476-6EEB-40CF-83AC-BF66620E45DB}" presName="parentLeftMargin" presStyleLbl="node1" presStyleIdx="3" presStyleCnt="5"/>
      <dgm:spPr/>
    </dgm:pt>
    <dgm:pt modelId="{69D7179E-1FE8-48D7-B10D-A82047BBA756}" type="pres">
      <dgm:prSet presAssocID="{A2415476-6EEB-40CF-83AC-BF66620E45DB}" presName="parentText" presStyleLbl="node1" presStyleIdx="4" presStyleCnt="5">
        <dgm:presLayoutVars>
          <dgm:chMax val="0"/>
          <dgm:bulletEnabled val="1"/>
        </dgm:presLayoutVars>
      </dgm:prSet>
      <dgm:spPr/>
    </dgm:pt>
    <dgm:pt modelId="{21C62591-AA5B-4ED3-87E7-C80F39510792}" type="pres">
      <dgm:prSet presAssocID="{A2415476-6EEB-40CF-83AC-BF66620E45DB}" presName="negativeSpace" presStyleCnt="0"/>
      <dgm:spPr/>
    </dgm:pt>
    <dgm:pt modelId="{7D3783D2-7834-4926-B4FE-6AAEAB9663AA}" type="pres">
      <dgm:prSet presAssocID="{A2415476-6EEB-40CF-83AC-BF66620E45DB}" presName="childText" presStyleLbl="conFgAcc1" presStyleIdx="4" presStyleCnt="5">
        <dgm:presLayoutVars>
          <dgm:bulletEnabled val="1"/>
        </dgm:presLayoutVars>
      </dgm:prSet>
      <dgm:spPr/>
    </dgm:pt>
  </dgm:ptLst>
  <dgm:cxnLst>
    <dgm:cxn modelId="{A2865F02-A0E7-455F-9EC6-F697DF1859F4}" type="presOf" srcId="{FD176ACB-7C06-4318-A447-B2FBC952F8ED}" destId="{1B1A9E03-FDD5-49C2-84C4-E38B2D4F6EEC}" srcOrd="0" destOrd="0" presId="urn:microsoft.com/office/officeart/2005/8/layout/list1"/>
    <dgm:cxn modelId="{FCB11D03-4D8C-446E-B6E0-70ABE3DBF949}" type="presOf" srcId="{335F0688-BF4C-495E-8C53-0C204974D803}" destId="{217EA4F4-6472-4AAB-976C-DCEB5F0F0DB7}" srcOrd="0" destOrd="1" presId="urn:microsoft.com/office/officeart/2005/8/layout/list1"/>
    <dgm:cxn modelId="{61B3B204-92D6-4DB3-8139-496A76F1F56C}" srcId="{F8ED1A49-23FB-4052-9FA9-3F5CE18C000A}" destId="{FD176ACB-7C06-4318-A447-B2FBC952F8ED}" srcOrd="3" destOrd="0" parTransId="{3496E089-6ADE-4267-9995-CCEAD8BEFB07}" sibTransId="{AE9F2A44-E04B-4B7C-9E00-A773535C3350}"/>
    <dgm:cxn modelId="{86403206-78A9-4C22-AAA4-24AAA49742A3}" type="presOf" srcId="{FFFD425B-3ED5-41EC-B0B7-26F254946AE6}" destId="{217EA4F4-6472-4AAB-976C-DCEB5F0F0DB7}" srcOrd="0" destOrd="0" presId="urn:microsoft.com/office/officeart/2005/8/layout/list1"/>
    <dgm:cxn modelId="{38405C08-B519-4020-9D4B-E538A7EC8A52}" type="presOf" srcId="{95C320D7-30A5-49EF-87DB-4933C3B2B479}" destId="{96A13CA7-848A-417B-8D9B-64765D1DA04C}" srcOrd="1" destOrd="0" presId="urn:microsoft.com/office/officeart/2005/8/layout/list1"/>
    <dgm:cxn modelId="{59180A0A-6B03-4684-BA95-4F762702D2BA}" srcId="{275D9ADB-7AD4-4165-9522-85515A48C6E3}" destId="{84370411-7843-4D32-BA4C-B297A9056468}" srcOrd="2" destOrd="0" parTransId="{AFE6BC41-1618-4B46-8814-8ECC39C6677F}" sibTransId="{6D35D9F1-90EF-483E-BC18-8E244F7F3A27}"/>
    <dgm:cxn modelId="{D826B213-5947-4E29-962B-8137D77A64BB}" srcId="{95C320D7-30A5-49EF-87DB-4933C3B2B479}" destId="{1FC85119-78CE-47CC-B9BA-DCE21308DB67}" srcOrd="1" destOrd="0" parTransId="{0BD50E39-28ED-44BA-A8AB-5C35E8F4A527}" sibTransId="{9FA9824E-1491-4A4D-A764-30636498D364}"/>
    <dgm:cxn modelId="{D2728420-2347-453A-B3CD-BE692C885C40}" srcId="{F8ED1A49-23FB-4052-9FA9-3F5CE18C000A}" destId="{BEABC721-2302-47BE-83AB-129268E5E785}" srcOrd="2" destOrd="0" parTransId="{F1056C43-F80D-477F-8492-B390673152A6}" sibTransId="{F8ED50FD-E068-4DC5-A0BC-9D773F0E60F4}"/>
    <dgm:cxn modelId="{99D2002C-7806-4660-9AD6-39AEEC984C05}" type="presOf" srcId="{275D9ADB-7AD4-4165-9522-85515A48C6E3}" destId="{1A64B056-1DAB-48CD-B96A-704F5AAB1E76}" srcOrd="1" destOrd="0" presId="urn:microsoft.com/office/officeart/2005/8/layout/list1"/>
    <dgm:cxn modelId="{9E82092C-62DF-42CC-81BA-BF4067127301}" type="presOf" srcId="{A2415476-6EEB-40CF-83AC-BF66620E45DB}" destId="{6C6F24F8-752F-4426-80E0-AFC3BCEAD117}" srcOrd="0" destOrd="0" presId="urn:microsoft.com/office/officeart/2005/8/layout/list1"/>
    <dgm:cxn modelId="{71E60D40-507E-4DBF-90BC-DF961B5D571F}" type="presOf" srcId="{D596250E-F28A-4C1A-8B10-B5EDB3CAA61C}" destId="{3E998A95-2BF9-4018-8139-5ED560C7D377}" srcOrd="0" destOrd="0" presId="urn:microsoft.com/office/officeart/2005/8/layout/list1"/>
    <dgm:cxn modelId="{E410B25B-DB69-4892-898B-B1A386432F74}" srcId="{275D9ADB-7AD4-4165-9522-85515A48C6E3}" destId="{335F0688-BF4C-495E-8C53-0C204974D803}" srcOrd="1" destOrd="0" parTransId="{127315C9-8F9B-42B4-8DE9-D31CDCA121CB}" sibTransId="{544504E3-58F1-49C3-A426-22E1D06FDCFD}"/>
    <dgm:cxn modelId="{3E56FA65-501C-4A0F-B24D-F7E5BF5569F3}" srcId="{BEABC721-2302-47BE-83AB-129268E5E785}" destId="{D7599990-3A91-451A-97FA-9F9E964DAD7B}" srcOrd="0" destOrd="0" parTransId="{8BC8A2AA-18E0-4D60-9652-2F44F4EAE009}" sibTransId="{6DF564C0-B07E-49BF-BC5B-BF0279515818}"/>
    <dgm:cxn modelId="{9BB2BE6E-869C-4304-A879-EE17ABF19F1D}" type="presOf" srcId="{1AE2B191-1B2C-484B-90FF-794F524AC138}" destId="{3E998A95-2BF9-4018-8139-5ED560C7D377}" srcOrd="0" destOrd="2" presId="urn:microsoft.com/office/officeart/2005/8/layout/list1"/>
    <dgm:cxn modelId="{60D19376-8047-4DDA-9FAF-C6F1BF51AEA5}" type="presOf" srcId="{CC3D9989-04D6-47B3-A3EA-60EDF1AE9B19}" destId="{3E998A95-2BF9-4018-8139-5ED560C7D377}" srcOrd="0" destOrd="3" presId="urn:microsoft.com/office/officeart/2005/8/layout/list1"/>
    <dgm:cxn modelId="{BF6E267A-1DA4-4A2B-B111-BE3C814F5B1A}" type="presOf" srcId="{1FC85119-78CE-47CC-B9BA-DCE21308DB67}" destId="{3E998A95-2BF9-4018-8139-5ED560C7D377}" srcOrd="0" destOrd="1" presId="urn:microsoft.com/office/officeart/2005/8/layout/list1"/>
    <dgm:cxn modelId="{4ECC7A8B-D216-49E0-A2C9-2A1AD72C6BEE}" srcId="{F8ED1A49-23FB-4052-9FA9-3F5CE18C000A}" destId="{275D9ADB-7AD4-4165-9522-85515A48C6E3}" srcOrd="0" destOrd="0" parTransId="{7B20E7A8-A42A-4D31-AB57-8B42888E5274}" sibTransId="{E02FB39A-BAA5-45E2-85D2-AE1C55E68176}"/>
    <dgm:cxn modelId="{F4A0CC9A-F263-4BCC-A123-50641D1764CA}" type="presOf" srcId="{D7599990-3A91-451A-97FA-9F9E964DAD7B}" destId="{564413BC-A8FE-428C-B971-60F779ADEF01}" srcOrd="0" destOrd="0" presId="urn:microsoft.com/office/officeart/2005/8/layout/list1"/>
    <dgm:cxn modelId="{CC21979C-01B2-4B6B-B83B-B29687A645B2}" srcId="{95C320D7-30A5-49EF-87DB-4933C3B2B479}" destId="{CC3D9989-04D6-47B3-A3EA-60EDF1AE9B19}" srcOrd="3" destOrd="0" parTransId="{5ACABA3F-393E-4923-88AB-BC937A147445}" sibTransId="{36E62BAE-8315-4121-95B0-C5FD6F23597D}"/>
    <dgm:cxn modelId="{B21F119D-95A5-40C2-A33C-6843461C7EE3}" type="presOf" srcId="{FD176ACB-7C06-4318-A447-B2FBC952F8ED}" destId="{E41FA886-B33A-4935-920E-D0588E7FF4A4}" srcOrd="1" destOrd="0" presId="urn:microsoft.com/office/officeart/2005/8/layout/list1"/>
    <dgm:cxn modelId="{D848A69E-5144-4E74-8876-F3E16770F38E}" type="presOf" srcId="{95C320D7-30A5-49EF-87DB-4933C3B2B479}" destId="{E5AA0172-E2D0-4ECD-8D6E-B24341FC72AD}" srcOrd="0" destOrd="0" presId="urn:microsoft.com/office/officeart/2005/8/layout/list1"/>
    <dgm:cxn modelId="{6F1A30AF-4C89-46EA-B0E0-5D4E8FCF1171}" type="presOf" srcId="{BEABC721-2302-47BE-83AB-129268E5E785}" destId="{5E761B72-54BA-4C82-A7AD-ED4330F86297}" srcOrd="0" destOrd="0" presId="urn:microsoft.com/office/officeart/2005/8/layout/list1"/>
    <dgm:cxn modelId="{8A77ACB5-2B8B-4515-A2E4-051C603A77EF}" type="presOf" srcId="{84370411-7843-4D32-BA4C-B297A9056468}" destId="{217EA4F4-6472-4AAB-976C-DCEB5F0F0DB7}" srcOrd="0" destOrd="2" presId="urn:microsoft.com/office/officeart/2005/8/layout/list1"/>
    <dgm:cxn modelId="{FAFBE5B9-5D4C-4224-9DAA-9F0C3018DC06}" srcId="{F8ED1A49-23FB-4052-9FA9-3F5CE18C000A}" destId="{A2415476-6EEB-40CF-83AC-BF66620E45DB}" srcOrd="4" destOrd="0" parTransId="{D44F7F1F-258B-426B-AB51-311931C163DC}" sibTransId="{A86773D2-080C-4799-821F-E9B668E61AC0}"/>
    <dgm:cxn modelId="{C813E0BF-8D04-4CDF-8B76-946B70EA5712}" srcId="{BEABC721-2302-47BE-83AB-129268E5E785}" destId="{C213919E-43EE-4AC5-94EC-B549D324AEB1}" srcOrd="1" destOrd="0" parTransId="{D4130112-F306-488A-B0CB-BFC36224DD3A}" sibTransId="{1905D41D-9462-4FEA-86FD-B084C3A3718E}"/>
    <dgm:cxn modelId="{68581AC2-880B-4DDC-BA14-96472F306625}" type="presOf" srcId="{BEABC721-2302-47BE-83AB-129268E5E785}" destId="{CF58CD9A-2531-42B8-B989-418B63B9EA88}" srcOrd="1" destOrd="0" presId="urn:microsoft.com/office/officeart/2005/8/layout/list1"/>
    <dgm:cxn modelId="{C0AE85C7-B8B7-4E4F-9CD3-81C737E8827E}" type="presOf" srcId="{F8ED1A49-23FB-4052-9FA9-3F5CE18C000A}" destId="{3B3DC2A9-D5B7-40B5-9D56-5A8A2B0DDC5E}" srcOrd="0" destOrd="0" presId="urn:microsoft.com/office/officeart/2005/8/layout/list1"/>
    <dgm:cxn modelId="{8936ABCA-9279-4145-95EF-FC4BEB5496FA}" type="presOf" srcId="{C213919E-43EE-4AC5-94EC-B549D324AEB1}" destId="{564413BC-A8FE-428C-B971-60F779ADEF01}" srcOrd="0" destOrd="1" presId="urn:microsoft.com/office/officeart/2005/8/layout/list1"/>
    <dgm:cxn modelId="{B62A2ACC-04A1-49F8-A84D-06BAD2FF636B}" type="presOf" srcId="{A2415476-6EEB-40CF-83AC-BF66620E45DB}" destId="{69D7179E-1FE8-48D7-B10D-A82047BBA756}" srcOrd="1" destOrd="0" presId="urn:microsoft.com/office/officeart/2005/8/layout/list1"/>
    <dgm:cxn modelId="{08E734D7-D240-46F3-B00D-8C0621EBC022}" srcId="{275D9ADB-7AD4-4165-9522-85515A48C6E3}" destId="{FFFD425B-3ED5-41EC-B0B7-26F254946AE6}" srcOrd="0" destOrd="0" parTransId="{106D0752-5776-465D-987F-22D3F6F8692A}" sibTransId="{8B8CE486-9209-4222-8F30-36A9FD0ABDCC}"/>
    <dgm:cxn modelId="{C89D1BD9-B0ED-4125-8FCF-86D3FD746FF9}" srcId="{95C320D7-30A5-49EF-87DB-4933C3B2B479}" destId="{D596250E-F28A-4C1A-8B10-B5EDB3CAA61C}" srcOrd="0" destOrd="0" parTransId="{A9A7B50F-0FC3-4AF2-900E-0063BF3170D5}" sibTransId="{032ABFFE-51EA-4EB3-958C-F9660991419B}"/>
    <dgm:cxn modelId="{453356DD-D164-439D-9BCF-42260ACEED44}" srcId="{F8ED1A49-23FB-4052-9FA9-3F5CE18C000A}" destId="{95C320D7-30A5-49EF-87DB-4933C3B2B479}" srcOrd="1" destOrd="0" parTransId="{627C9B82-3D90-4918-B4D7-B01EE9369205}" sibTransId="{C26E3B1F-C1C6-4D9A-AF8E-82650EEBFC99}"/>
    <dgm:cxn modelId="{31AB66E2-9914-4637-B73E-E705FB078A84}" srcId="{95C320D7-30A5-49EF-87DB-4933C3B2B479}" destId="{1AE2B191-1B2C-484B-90FF-794F524AC138}" srcOrd="2" destOrd="0" parTransId="{5B29B9E5-FFF6-46CB-BE82-0686D55C485E}" sibTransId="{D86CB5CA-3EB2-4365-AB13-85DAF095FDFC}"/>
    <dgm:cxn modelId="{054208E3-9220-4D0B-9CBF-F9444DA1417F}" type="presOf" srcId="{275D9ADB-7AD4-4165-9522-85515A48C6E3}" destId="{0CC052C6-918D-47AF-80C9-0E99EF0B7642}" srcOrd="0" destOrd="0" presId="urn:microsoft.com/office/officeart/2005/8/layout/list1"/>
    <dgm:cxn modelId="{F823EFAF-418D-4FC1-AAA1-C7B5B104F7ED}" type="presParOf" srcId="{3B3DC2A9-D5B7-40B5-9D56-5A8A2B0DDC5E}" destId="{1E295009-495F-473B-9615-06681841DE8D}" srcOrd="0" destOrd="0" presId="urn:microsoft.com/office/officeart/2005/8/layout/list1"/>
    <dgm:cxn modelId="{4C969DB9-FBC6-4296-AAD6-9ADDC3C95EC3}" type="presParOf" srcId="{1E295009-495F-473B-9615-06681841DE8D}" destId="{0CC052C6-918D-47AF-80C9-0E99EF0B7642}" srcOrd="0" destOrd="0" presId="urn:microsoft.com/office/officeart/2005/8/layout/list1"/>
    <dgm:cxn modelId="{797AE429-FA44-48C5-84AB-DEA24FAC774E}" type="presParOf" srcId="{1E295009-495F-473B-9615-06681841DE8D}" destId="{1A64B056-1DAB-48CD-B96A-704F5AAB1E76}" srcOrd="1" destOrd="0" presId="urn:microsoft.com/office/officeart/2005/8/layout/list1"/>
    <dgm:cxn modelId="{D2D498B4-75CF-47D6-A9AC-4A6F20111219}" type="presParOf" srcId="{3B3DC2A9-D5B7-40B5-9D56-5A8A2B0DDC5E}" destId="{F197EE4B-CF4D-4E1C-8A9A-06424D7CC000}" srcOrd="1" destOrd="0" presId="urn:microsoft.com/office/officeart/2005/8/layout/list1"/>
    <dgm:cxn modelId="{E43307BC-8E22-405F-84A1-2C3AFC020232}" type="presParOf" srcId="{3B3DC2A9-D5B7-40B5-9D56-5A8A2B0DDC5E}" destId="{217EA4F4-6472-4AAB-976C-DCEB5F0F0DB7}" srcOrd="2" destOrd="0" presId="urn:microsoft.com/office/officeart/2005/8/layout/list1"/>
    <dgm:cxn modelId="{2D0189C1-E4D0-4077-8A2C-BF0B9EA3C829}" type="presParOf" srcId="{3B3DC2A9-D5B7-40B5-9D56-5A8A2B0DDC5E}" destId="{9AD53E64-4FD4-4941-B3C0-9B7E0AFD25BE}" srcOrd="3" destOrd="0" presId="urn:microsoft.com/office/officeart/2005/8/layout/list1"/>
    <dgm:cxn modelId="{AD7CB52A-07F8-4E0A-85B9-101CF0AF7155}" type="presParOf" srcId="{3B3DC2A9-D5B7-40B5-9D56-5A8A2B0DDC5E}" destId="{282FF329-A5C7-47E5-8C0F-981C811CCF57}" srcOrd="4" destOrd="0" presId="urn:microsoft.com/office/officeart/2005/8/layout/list1"/>
    <dgm:cxn modelId="{220E59C7-E8AB-49EE-B7A4-4A87B47C4DDC}" type="presParOf" srcId="{282FF329-A5C7-47E5-8C0F-981C811CCF57}" destId="{E5AA0172-E2D0-4ECD-8D6E-B24341FC72AD}" srcOrd="0" destOrd="0" presId="urn:microsoft.com/office/officeart/2005/8/layout/list1"/>
    <dgm:cxn modelId="{18F712B1-4E5B-46B8-82C7-28343A9C259E}" type="presParOf" srcId="{282FF329-A5C7-47E5-8C0F-981C811CCF57}" destId="{96A13CA7-848A-417B-8D9B-64765D1DA04C}" srcOrd="1" destOrd="0" presId="urn:microsoft.com/office/officeart/2005/8/layout/list1"/>
    <dgm:cxn modelId="{EA35289D-EE37-4497-86F1-70DD08CBE309}" type="presParOf" srcId="{3B3DC2A9-D5B7-40B5-9D56-5A8A2B0DDC5E}" destId="{B39E7E0D-0E70-428B-B90D-1AC7B38A5248}" srcOrd="5" destOrd="0" presId="urn:microsoft.com/office/officeart/2005/8/layout/list1"/>
    <dgm:cxn modelId="{FDAC9CC5-1B74-42CF-831B-1A9EF58CFC62}" type="presParOf" srcId="{3B3DC2A9-D5B7-40B5-9D56-5A8A2B0DDC5E}" destId="{3E998A95-2BF9-4018-8139-5ED560C7D377}" srcOrd="6" destOrd="0" presId="urn:microsoft.com/office/officeart/2005/8/layout/list1"/>
    <dgm:cxn modelId="{823F8FC7-024F-4429-B78C-27564FAC3C58}" type="presParOf" srcId="{3B3DC2A9-D5B7-40B5-9D56-5A8A2B0DDC5E}" destId="{FAAEDED3-6CCA-4F94-B3BA-A42807A1402C}" srcOrd="7" destOrd="0" presId="urn:microsoft.com/office/officeart/2005/8/layout/list1"/>
    <dgm:cxn modelId="{2D06533B-CC91-4E36-BC48-F4816C3CAAA4}" type="presParOf" srcId="{3B3DC2A9-D5B7-40B5-9D56-5A8A2B0DDC5E}" destId="{0E81C4EB-4FA6-419D-A444-55E7AA40B45A}" srcOrd="8" destOrd="0" presId="urn:microsoft.com/office/officeart/2005/8/layout/list1"/>
    <dgm:cxn modelId="{C9DA280E-759B-4992-916A-21767526D264}" type="presParOf" srcId="{0E81C4EB-4FA6-419D-A444-55E7AA40B45A}" destId="{5E761B72-54BA-4C82-A7AD-ED4330F86297}" srcOrd="0" destOrd="0" presId="urn:microsoft.com/office/officeart/2005/8/layout/list1"/>
    <dgm:cxn modelId="{3B275080-E815-4049-B99D-2D01EE922016}" type="presParOf" srcId="{0E81C4EB-4FA6-419D-A444-55E7AA40B45A}" destId="{CF58CD9A-2531-42B8-B989-418B63B9EA88}" srcOrd="1" destOrd="0" presId="urn:microsoft.com/office/officeart/2005/8/layout/list1"/>
    <dgm:cxn modelId="{2F12F766-7DD0-4ABF-B155-510340A08986}" type="presParOf" srcId="{3B3DC2A9-D5B7-40B5-9D56-5A8A2B0DDC5E}" destId="{271DF4C6-9ADD-4577-92EC-E8A663C88CD0}" srcOrd="9" destOrd="0" presId="urn:microsoft.com/office/officeart/2005/8/layout/list1"/>
    <dgm:cxn modelId="{01382F5D-D06A-45A8-AB24-DC3D0285500A}" type="presParOf" srcId="{3B3DC2A9-D5B7-40B5-9D56-5A8A2B0DDC5E}" destId="{564413BC-A8FE-428C-B971-60F779ADEF01}" srcOrd="10" destOrd="0" presId="urn:microsoft.com/office/officeart/2005/8/layout/list1"/>
    <dgm:cxn modelId="{1DB79E01-5246-4CFA-A619-1B9017DFFD55}" type="presParOf" srcId="{3B3DC2A9-D5B7-40B5-9D56-5A8A2B0DDC5E}" destId="{D7DBA2BE-5E04-4AC4-AC63-CB7F15DA1957}" srcOrd="11" destOrd="0" presId="urn:microsoft.com/office/officeart/2005/8/layout/list1"/>
    <dgm:cxn modelId="{A65C0280-D078-45A5-AD5A-E9C686B2F887}" type="presParOf" srcId="{3B3DC2A9-D5B7-40B5-9D56-5A8A2B0DDC5E}" destId="{DAEA6DC8-2FFA-4A62-AB8A-6DC8EC04AB20}" srcOrd="12" destOrd="0" presId="urn:microsoft.com/office/officeart/2005/8/layout/list1"/>
    <dgm:cxn modelId="{61D0650E-EC41-47AD-8DE1-05E4C3AEED0F}" type="presParOf" srcId="{DAEA6DC8-2FFA-4A62-AB8A-6DC8EC04AB20}" destId="{1B1A9E03-FDD5-49C2-84C4-E38B2D4F6EEC}" srcOrd="0" destOrd="0" presId="urn:microsoft.com/office/officeart/2005/8/layout/list1"/>
    <dgm:cxn modelId="{0D9F2249-4B4F-4D97-9C31-521986AFB723}" type="presParOf" srcId="{DAEA6DC8-2FFA-4A62-AB8A-6DC8EC04AB20}" destId="{E41FA886-B33A-4935-920E-D0588E7FF4A4}" srcOrd="1" destOrd="0" presId="urn:microsoft.com/office/officeart/2005/8/layout/list1"/>
    <dgm:cxn modelId="{E406DDF6-4856-4043-93B9-488894A87859}" type="presParOf" srcId="{3B3DC2A9-D5B7-40B5-9D56-5A8A2B0DDC5E}" destId="{377901FA-D5A1-472F-95AB-782CED930875}" srcOrd="13" destOrd="0" presId="urn:microsoft.com/office/officeart/2005/8/layout/list1"/>
    <dgm:cxn modelId="{65444719-7900-4367-B8BF-4E6B612AB87C}" type="presParOf" srcId="{3B3DC2A9-D5B7-40B5-9D56-5A8A2B0DDC5E}" destId="{24AE2D72-9AD8-474F-AE7D-C7B1D6DC02B7}" srcOrd="14" destOrd="0" presId="urn:microsoft.com/office/officeart/2005/8/layout/list1"/>
    <dgm:cxn modelId="{64167D6E-6FA0-4E21-B877-105A1987CD9C}" type="presParOf" srcId="{3B3DC2A9-D5B7-40B5-9D56-5A8A2B0DDC5E}" destId="{C5E92193-1D96-453B-9026-918A211EBE61}" srcOrd="15" destOrd="0" presId="urn:microsoft.com/office/officeart/2005/8/layout/list1"/>
    <dgm:cxn modelId="{93A8CA53-A351-40BD-85FF-ECD89F8472BD}" type="presParOf" srcId="{3B3DC2A9-D5B7-40B5-9D56-5A8A2B0DDC5E}" destId="{647A11B6-F74C-48FC-928E-D536E4912FB4}" srcOrd="16" destOrd="0" presId="urn:microsoft.com/office/officeart/2005/8/layout/list1"/>
    <dgm:cxn modelId="{C3CF3FD3-DB40-404A-93C2-B2B92F560334}" type="presParOf" srcId="{647A11B6-F74C-48FC-928E-D536E4912FB4}" destId="{6C6F24F8-752F-4426-80E0-AFC3BCEAD117}" srcOrd="0" destOrd="0" presId="urn:microsoft.com/office/officeart/2005/8/layout/list1"/>
    <dgm:cxn modelId="{046FF5CA-40DE-427F-9982-362587A35C5C}" type="presParOf" srcId="{647A11B6-F74C-48FC-928E-D536E4912FB4}" destId="{69D7179E-1FE8-48D7-B10D-A82047BBA756}" srcOrd="1" destOrd="0" presId="urn:microsoft.com/office/officeart/2005/8/layout/list1"/>
    <dgm:cxn modelId="{060F8CB5-B359-439A-8BEC-6B2387CC73E7}" type="presParOf" srcId="{3B3DC2A9-D5B7-40B5-9D56-5A8A2B0DDC5E}" destId="{21C62591-AA5B-4ED3-87E7-C80F39510792}" srcOrd="17" destOrd="0" presId="urn:microsoft.com/office/officeart/2005/8/layout/list1"/>
    <dgm:cxn modelId="{04DAE90A-80AC-4C63-89D9-FB6C226239EB}" type="presParOf" srcId="{3B3DC2A9-D5B7-40B5-9D56-5A8A2B0DDC5E}" destId="{7D3783D2-7834-4926-B4FE-6AAEAB9663A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424117-4F13-4CF7-A641-1E6525857D58}" type="doc">
      <dgm:prSet loTypeId="urn:microsoft.com/office/officeart/2018/2/layout/IconVerticalSolidList" loCatId="icon" qsTypeId="urn:microsoft.com/office/officeart/2005/8/quickstyle/simple1" qsCatId="simple" csTypeId="urn:microsoft.com/office/officeart/2018/5/colors/Iconchunking_neutralicontext_accent2_2" csCatId="accent2" phldr="1"/>
      <dgm:spPr/>
      <dgm:t>
        <a:bodyPr/>
        <a:lstStyle/>
        <a:p>
          <a:endParaRPr lang="en-US"/>
        </a:p>
      </dgm:t>
    </dgm:pt>
    <dgm:pt modelId="{38548DC3-72CB-4B06-A9FC-4C521A8EC72C}">
      <dgm:prSet/>
      <dgm:spPr/>
      <dgm:t>
        <a:bodyPr/>
        <a:lstStyle/>
        <a:p>
          <a:pPr>
            <a:lnSpc>
              <a:spcPct val="100000"/>
            </a:lnSpc>
          </a:pPr>
          <a:r>
            <a:rPr lang="en-US" b="0" i="0" baseline="0"/>
            <a:t>In marine resource </a:t>
          </a:r>
          <a:r>
            <a:rPr lang="fr-FR" b="0" i="0" baseline="0"/>
            <a:t>exploration, environmental protection, maritime defense </a:t>
          </a:r>
          <a:r>
            <a:rPr lang="en-IN" b="0" i="0" baseline="0"/>
            <a:t>and military affairs, etc.</a:t>
          </a:r>
          <a:endParaRPr lang="en-US" b="0" i="0" baseline="0"/>
        </a:p>
      </dgm:t>
    </dgm:pt>
    <dgm:pt modelId="{04A07D8F-59A2-495E-B6D3-7AF2853E62F7}" type="parTrans" cxnId="{8C5D9E02-2F55-4C27-950E-7A339EA623B1}">
      <dgm:prSet/>
      <dgm:spPr/>
      <dgm:t>
        <a:bodyPr/>
        <a:lstStyle/>
        <a:p>
          <a:endParaRPr lang="en-US"/>
        </a:p>
      </dgm:t>
    </dgm:pt>
    <dgm:pt modelId="{609B54FF-46EE-4F86-8948-622746B9648B}" type="sibTrans" cxnId="{8C5D9E02-2F55-4C27-950E-7A339EA623B1}">
      <dgm:prSet/>
      <dgm:spPr/>
      <dgm:t>
        <a:bodyPr/>
        <a:lstStyle/>
        <a:p>
          <a:endParaRPr lang="en-US"/>
        </a:p>
      </dgm:t>
    </dgm:pt>
    <dgm:pt modelId="{4405A90C-0E1C-4E60-B081-C8CDB0168FA6}">
      <dgm:prSet/>
      <dgm:spPr/>
      <dgm:t>
        <a:bodyPr/>
        <a:lstStyle/>
        <a:p>
          <a:pPr>
            <a:lnSpc>
              <a:spcPct val="100000"/>
            </a:lnSpc>
          </a:pPr>
          <a:r>
            <a:rPr lang="en-IN"/>
            <a:t>In Marine Biology to Study different Sea water organisms.</a:t>
          </a:r>
        </a:p>
      </dgm:t>
    </dgm:pt>
    <dgm:pt modelId="{03F89D12-3362-4A3E-9B5E-3D3841277C43}" type="parTrans" cxnId="{896447D9-CE70-4B8A-A026-636A27CA8085}">
      <dgm:prSet/>
      <dgm:spPr/>
      <dgm:t>
        <a:bodyPr/>
        <a:lstStyle/>
        <a:p>
          <a:endParaRPr lang="en-US"/>
        </a:p>
      </dgm:t>
    </dgm:pt>
    <dgm:pt modelId="{18B69772-D847-41B2-A053-1CB4EE9E570F}" type="sibTrans" cxnId="{896447D9-CE70-4B8A-A026-636A27CA8085}">
      <dgm:prSet/>
      <dgm:spPr/>
      <dgm:t>
        <a:bodyPr/>
        <a:lstStyle/>
        <a:p>
          <a:endParaRPr lang="en-US"/>
        </a:p>
      </dgm:t>
    </dgm:pt>
    <dgm:pt modelId="{9CD57E0A-BB04-4303-B413-FAD2FAEFC16A}">
      <dgm:prSet/>
      <dgm:spPr/>
      <dgm:t>
        <a:bodyPr/>
        <a:lstStyle/>
        <a:p>
          <a:pPr>
            <a:lnSpc>
              <a:spcPct val="100000"/>
            </a:lnSpc>
          </a:pPr>
          <a:r>
            <a:rPr lang="en-IN" dirty="0"/>
            <a:t>In Archaeological study and Restoration of historical artifacts which are deep down underwater.</a:t>
          </a:r>
        </a:p>
      </dgm:t>
    </dgm:pt>
    <dgm:pt modelId="{E6B50947-226E-473A-9464-D9555E6DC628}" type="parTrans" cxnId="{F7BB4D37-B6CB-461A-B848-E06A98C05981}">
      <dgm:prSet/>
      <dgm:spPr/>
      <dgm:t>
        <a:bodyPr/>
        <a:lstStyle/>
        <a:p>
          <a:endParaRPr lang="en-US"/>
        </a:p>
      </dgm:t>
    </dgm:pt>
    <dgm:pt modelId="{24691315-457C-4CB9-BBF8-12A418A88BF4}" type="sibTrans" cxnId="{F7BB4D37-B6CB-461A-B848-E06A98C05981}">
      <dgm:prSet/>
      <dgm:spPr/>
      <dgm:t>
        <a:bodyPr/>
        <a:lstStyle/>
        <a:p>
          <a:endParaRPr lang="en-US"/>
        </a:p>
      </dgm:t>
    </dgm:pt>
    <dgm:pt modelId="{A88A07A0-C857-4CF1-970A-F5CCF178B661}" type="pres">
      <dgm:prSet presAssocID="{70424117-4F13-4CF7-A641-1E6525857D58}" presName="root" presStyleCnt="0">
        <dgm:presLayoutVars>
          <dgm:dir/>
          <dgm:resizeHandles val="exact"/>
        </dgm:presLayoutVars>
      </dgm:prSet>
      <dgm:spPr/>
    </dgm:pt>
    <dgm:pt modelId="{935ED413-FF9A-4A8B-8BDF-61E21E720E73}" type="pres">
      <dgm:prSet presAssocID="{38548DC3-72CB-4B06-A9FC-4C521A8EC72C}" presName="compNode" presStyleCnt="0"/>
      <dgm:spPr/>
    </dgm:pt>
    <dgm:pt modelId="{38CD0E7F-6608-4722-8876-BF56D6357F8A}" type="pres">
      <dgm:prSet presAssocID="{38548DC3-72CB-4B06-A9FC-4C521A8EC72C}" presName="bgRect" presStyleLbl="bgShp" presStyleIdx="0" presStyleCnt="3"/>
      <dgm:spPr/>
    </dgm:pt>
    <dgm:pt modelId="{91A759E6-B546-4CF7-A998-591F75C9D1FA}" type="pres">
      <dgm:prSet presAssocID="{38548DC3-72CB-4B06-A9FC-4C521A8EC72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ug boat"/>
        </a:ext>
      </dgm:extLst>
    </dgm:pt>
    <dgm:pt modelId="{E8C8749A-07BA-4334-9C31-141143436924}" type="pres">
      <dgm:prSet presAssocID="{38548DC3-72CB-4B06-A9FC-4C521A8EC72C}" presName="spaceRect" presStyleCnt="0"/>
      <dgm:spPr/>
    </dgm:pt>
    <dgm:pt modelId="{2A51FD37-4A6F-4050-BE48-96CFA37BC74F}" type="pres">
      <dgm:prSet presAssocID="{38548DC3-72CB-4B06-A9FC-4C521A8EC72C}" presName="parTx" presStyleLbl="revTx" presStyleIdx="0" presStyleCnt="3">
        <dgm:presLayoutVars>
          <dgm:chMax val="0"/>
          <dgm:chPref val="0"/>
        </dgm:presLayoutVars>
      </dgm:prSet>
      <dgm:spPr/>
    </dgm:pt>
    <dgm:pt modelId="{2E222836-E39C-4F00-87CF-71C6828EBB71}" type="pres">
      <dgm:prSet presAssocID="{609B54FF-46EE-4F86-8948-622746B9648B}" presName="sibTrans" presStyleCnt="0"/>
      <dgm:spPr/>
    </dgm:pt>
    <dgm:pt modelId="{14304B27-E105-4354-A05C-3F5664C453FC}" type="pres">
      <dgm:prSet presAssocID="{4405A90C-0E1C-4E60-B081-C8CDB0168FA6}" presName="compNode" presStyleCnt="0"/>
      <dgm:spPr/>
    </dgm:pt>
    <dgm:pt modelId="{82499CB8-2A20-4FC1-B14B-C760F149DAC9}" type="pres">
      <dgm:prSet presAssocID="{4405A90C-0E1C-4E60-B081-C8CDB0168FA6}" presName="bgRect" presStyleLbl="bgShp" presStyleIdx="1" presStyleCnt="3"/>
      <dgm:spPr/>
    </dgm:pt>
    <dgm:pt modelId="{9D1C002E-B637-456D-BA07-9BE0425DD201}" type="pres">
      <dgm:prSet presAssocID="{4405A90C-0E1C-4E60-B081-C8CDB0168FA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sh"/>
        </a:ext>
      </dgm:extLst>
    </dgm:pt>
    <dgm:pt modelId="{69E7E6FC-6002-4B9F-93DF-E6776BDB787D}" type="pres">
      <dgm:prSet presAssocID="{4405A90C-0E1C-4E60-B081-C8CDB0168FA6}" presName="spaceRect" presStyleCnt="0"/>
      <dgm:spPr/>
    </dgm:pt>
    <dgm:pt modelId="{AFA31988-4F03-4292-86DA-809C71A91DE9}" type="pres">
      <dgm:prSet presAssocID="{4405A90C-0E1C-4E60-B081-C8CDB0168FA6}" presName="parTx" presStyleLbl="revTx" presStyleIdx="1" presStyleCnt="3">
        <dgm:presLayoutVars>
          <dgm:chMax val="0"/>
          <dgm:chPref val="0"/>
        </dgm:presLayoutVars>
      </dgm:prSet>
      <dgm:spPr/>
    </dgm:pt>
    <dgm:pt modelId="{C081545B-C9F4-4BEE-A562-D992CC7651A0}" type="pres">
      <dgm:prSet presAssocID="{18B69772-D847-41B2-A053-1CB4EE9E570F}" presName="sibTrans" presStyleCnt="0"/>
      <dgm:spPr/>
    </dgm:pt>
    <dgm:pt modelId="{782E3B56-0709-4904-93B5-48DC72356A5B}" type="pres">
      <dgm:prSet presAssocID="{9CD57E0A-BB04-4303-B413-FAD2FAEFC16A}" presName="compNode" presStyleCnt="0"/>
      <dgm:spPr/>
    </dgm:pt>
    <dgm:pt modelId="{0EA2305F-FAEB-4BE9-A0D5-B115FF657CEA}" type="pres">
      <dgm:prSet presAssocID="{9CD57E0A-BB04-4303-B413-FAD2FAEFC16A}" presName="bgRect" presStyleLbl="bgShp" presStyleIdx="2" presStyleCnt="3"/>
      <dgm:spPr/>
    </dgm:pt>
    <dgm:pt modelId="{7A62747A-F61F-4C3E-8581-536B84DF9787}" type="pres">
      <dgm:prSet presAssocID="{9CD57E0A-BB04-4303-B413-FAD2FAEFC16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chor"/>
        </a:ext>
      </dgm:extLst>
    </dgm:pt>
    <dgm:pt modelId="{F5D53259-4944-466F-BCA5-DB7B9EA86EB1}" type="pres">
      <dgm:prSet presAssocID="{9CD57E0A-BB04-4303-B413-FAD2FAEFC16A}" presName="spaceRect" presStyleCnt="0"/>
      <dgm:spPr/>
    </dgm:pt>
    <dgm:pt modelId="{90EAB5FA-7396-4907-940E-37321DAA5798}" type="pres">
      <dgm:prSet presAssocID="{9CD57E0A-BB04-4303-B413-FAD2FAEFC16A}" presName="parTx" presStyleLbl="revTx" presStyleIdx="2" presStyleCnt="3">
        <dgm:presLayoutVars>
          <dgm:chMax val="0"/>
          <dgm:chPref val="0"/>
        </dgm:presLayoutVars>
      </dgm:prSet>
      <dgm:spPr/>
    </dgm:pt>
  </dgm:ptLst>
  <dgm:cxnLst>
    <dgm:cxn modelId="{8C5D9E02-2F55-4C27-950E-7A339EA623B1}" srcId="{70424117-4F13-4CF7-A641-1E6525857D58}" destId="{38548DC3-72CB-4B06-A9FC-4C521A8EC72C}" srcOrd="0" destOrd="0" parTransId="{04A07D8F-59A2-495E-B6D3-7AF2853E62F7}" sibTransId="{609B54FF-46EE-4F86-8948-622746B9648B}"/>
    <dgm:cxn modelId="{5333B62A-B3CC-4EBD-B7C9-48D14DBED609}" type="presOf" srcId="{70424117-4F13-4CF7-A641-1E6525857D58}" destId="{A88A07A0-C857-4CF1-970A-F5CCF178B661}" srcOrd="0" destOrd="0" presId="urn:microsoft.com/office/officeart/2018/2/layout/IconVerticalSolidList"/>
    <dgm:cxn modelId="{863B7335-00E7-4486-A1D6-B8AA9409CAD6}" type="presOf" srcId="{9CD57E0A-BB04-4303-B413-FAD2FAEFC16A}" destId="{90EAB5FA-7396-4907-940E-37321DAA5798}" srcOrd="0" destOrd="0" presId="urn:microsoft.com/office/officeart/2018/2/layout/IconVerticalSolidList"/>
    <dgm:cxn modelId="{F7BB4D37-B6CB-461A-B848-E06A98C05981}" srcId="{70424117-4F13-4CF7-A641-1E6525857D58}" destId="{9CD57E0A-BB04-4303-B413-FAD2FAEFC16A}" srcOrd="2" destOrd="0" parTransId="{E6B50947-226E-473A-9464-D9555E6DC628}" sibTransId="{24691315-457C-4CB9-BBF8-12A418A88BF4}"/>
    <dgm:cxn modelId="{046FA76B-B0EA-4BD3-8C66-144B2C80A437}" type="presOf" srcId="{38548DC3-72CB-4B06-A9FC-4C521A8EC72C}" destId="{2A51FD37-4A6F-4050-BE48-96CFA37BC74F}" srcOrd="0" destOrd="0" presId="urn:microsoft.com/office/officeart/2018/2/layout/IconVerticalSolidList"/>
    <dgm:cxn modelId="{42EAD856-7BAC-426E-848C-2BF7D477ACB0}" type="presOf" srcId="{4405A90C-0E1C-4E60-B081-C8CDB0168FA6}" destId="{AFA31988-4F03-4292-86DA-809C71A91DE9}" srcOrd="0" destOrd="0" presId="urn:microsoft.com/office/officeart/2018/2/layout/IconVerticalSolidList"/>
    <dgm:cxn modelId="{896447D9-CE70-4B8A-A026-636A27CA8085}" srcId="{70424117-4F13-4CF7-A641-1E6525857D58}" destId="{4405A90C-0E1C-4E60-B081-C8CDB0168FA6}" srcOrd="1" destOrd="0" parTransId="{03F89D12-3362-4A3E-9B5E-3D3841277C43}" sibTransId="{18B69772-D847-41B2-A053-1CB4EE9E570F}"/>
    <dgm:cxn modelId="{1195F879-FD81-4ABF-8937-1E50FD5A54BC}" type="presParOf" srcId="{A88A07A0-C857-4CF1-970A-F5CCF178B661}" destId="{935ED413-FF9A-4A8B-8BDF-61E21E720E73}" srcOrd="0" destOrd="0" presId="urn:microsoft.com/office/officeart/2018/2/layout/IconVerticalSolidList"/>
    <dgm:cxn modelId="{08F9ACEC-5135-474B-BE0B-47F6A77A0983}" type="presParOf" srcId="{935ED413-FF9A-4A8B-8BDF-61E21E720E73}" destId="{38CD0E7F-6608-4722-8876-BF56D6357F8A}" srcOrd="0" destOrd="0" presId="urn:microsoft.com/office/officeart/2018/2/layout/IconVerticalSolidList"/>
    <dgm:cxn modelId="{704C940A-00CC-4657-BD3B-8DA76BA55A7E}" type="presParOf" srcId="{935ED413-FF9A-4A8B-8BDF-61E21E720E73}" destId="{91A759E6-B546-4CF7-A998-591F75C9D1FA}" srcOrd="1" destOrd="0" presId="urn:microsoft.com/office/officeart/2018/2/layout/IconVerticalSolidList"/>
    <dgm:cxn modelId="{624A22C2-6F45-4F27-979F-DD58BF7C634A}" type="presParOf" srcId="{935ED413-FF9A-4A8B-8BDF-61E21E720E73}" destId="{E8C8749A-07BA-4334-9C31-141143436924}" srcOrd="2" destOrd="0" presId="urn:microsoft.com/office/officeart/2018/2/layout/IconVerticalSolidList"/>
    <dgm:cxn modelId="{B9CDF91E-4058-4798-B1A9-534FEE0212D5}" type="presParOf" srcId="{935ED413-FF9A-4A8B-8BDF-61E21E720E73}" destId="{2A51FD37-4A6F-4050-BE48-96CFA37BC74F}" srcOrd="3" destOrd="0" presId="urn:microsoft.com/office/officeart/2018/2/layout/IconVerticalSolidList"/>
    <dgm:cxn modelId="{08D9ADD0-7383-42D8-88B7-EBE690DAF123}" type="presParOf" srcId="{A88A07A0-C857-4CF1-970A-F5CCF178B661}" destId="{2E222836-E39C-4F00-87CF-71C6828EBB71}" srcOrd="1" destOrd="0" presId="urn:microsoft.com/office/officeart/2018/2/layout/IconVerticalSolidList"/>
    <dgm:cxn modelId="{63B0C85D-0B4A-43B4-AC7C-94E26E97D127}" type="presParOf" srcId="{A88A07A0-C857-4CF1-970A-F5CCF178B661}" destId="{14304B27-E105-4354-A05C-3F5664C453FC}" srcOrd="2" destOrd="0" presId="urn:microsoft.com/office/officeart/2018/2/layout/IconVerticalSolidList"/>
    <dgm:cxn modelId="{CBE85FDC-B61E-40B2-AE0B-7319751135A6}" type="presParOf" srcId="{14304B27-E105-4354-A05C-3F5664C453FC}" destId="{82499CB8-2A20-4FC1-B14B-C760F149DAC9}" srcOrd="0" destOrd="0" presId="urn:microsoft.com/office/officeart/2018/2/layout/IconVerticalSolidList"/>
    <dgm:cxn modelId="{E1DCFAE0-ADED-4F89-955B-AD970019F799}" type="presParOf" srcId="{14304B27-E105-4354-A05C-3F5664C453FC}" destId="{9D1C002E-B637-456D-BA07-9BE0425DD201}" srcOrd="1" destOrd="0" presId="urn:microsoft.com/office/officeart/2018/2/layout/IconVerticalSolidList"/>
    <dgm:cxn modelId="{42A9364A-94E7-4A48-AC65-AC23AAF0BE5F}" type="presParOf" srcId="{14304B27-E105-4354-A05C-3F5664C453FC}" destId="{69E7E6FC-6002-4B9F-93DF-E6776BDB787D}" srcOrd="2" destOrd="0" presId="urn:microsoft.com/office/officeart/2018/2/layout/IconVerticalSolidList"/>
    <dgm:cxn modelId="{9F402326-B097-4447-8FDE-487978BE3CE1}" type="presParOf" srcId="{14304B27-E105-4354-A05C-3F5664C453FC}" destId="{AFA31988-4F03-4292-86DA-809C71A91DE9}" srcOrd="3" destOrd="0" presId="urn:microsoft.com/office/officeart/2018/2/layout/IconVerticalSolidList"/>
    <dgm:cxn modelId="{B5FB15BF-4916-43D5-820E-5836E9204C2A}" type="presParOf" srcId="{A88A07A0-C857-4CF1-970A-F5CCF178B661}" destId="{C081545B-C9F4-4BEE-A562-D992CC7651A0}" srcOrd="3" destOrd="0" presId="urn:microsoft.com/office/officeart/2018/2/layout/IconVerticalSolidList"/>
    <dgm:cxn modelId="{8B0C61BD-4357-4430-8DB8-85D211F7FD2C}" type="presParOf" srcId="{A88A07A0-C857-4CF1-970A-F5CCF178B661}" destId="{782E3B56-0709-4904-93B5-48DC72356A5B}" srcOrd="4" destOrd="0" presId="urn:microsoft.com/office/officeart/2018/2/layout/IconVerticalSolidList"/>
    <dgm:cxn modelId="{5A7D4A4A-5612-42E6-A8DE-DB1DBB6280DD}" type="presParOf" srcId="{782E3B56-0709-4904-93B5-48DC72356A5B}" destId="{0EA2305F-FAEB-4BE9-A0D5-B115FF657CEA}" srcOrd="0" destOrd="0" presId="urn:microsoft.com/office/officeart/2018/2/layout/IconVerticalSolidList"/>
    <dgm:cxn modelId="{ED3CA576-CA8F-4426-9E45-304580380885}" type="presParOf" srcId="{782E3B56-0709-4904-93B5-48DC72356A5B}" destId="{7A62747A-F61F-4C3E-8581-536B84DF9787}" srcOrd="1" destOrd="0" presId="urn:microsoft.com/office/officeart/2018/2/layout/IconVerticalSolidList"/>
    <dgm:cxn modelId="{54D91B7E-9BFE-4BB2-95D0-250D892BC2A6}" type="presParOf" srcId="{782E3B56-0709-4904-93B5-48DC72356A5B}" destId="{F5D53259-4944-466F-BCA5-DB7B9EA86EB1}" srcOrd="2" destOrd="0" presId="urn:microsoft.com/office/officeart/2018/2/layout/IconVerticalSolidList"/>
    <dgm:cxn modelId="{4751F8C7-7072-4908-ACAF-3B00F1F8F3C1}" type="presParOf" srcId="{782E3B56-0709-4904-93B5-48DC72356A5B}" destId="{90EAB5FA-7396-4907-940E-37321DAA57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EA4F4-6472-4AAB-976C-DCEB5F0F0DB7}">
      <dsp:nvSpPr>
        <dsp:cNvPr id="0" name=""/>
        <dsp:cNvSpPr/>
      </dsp:nvSpPr>
      <dsp:spPr>
        <a:xfrm>
          <a:off x="0" y="550240"/>
          <a:ext cx="7156302" cy="10584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5409" tIns="291592" rIns="555409" bIns="99568" numCol="1" spcCol="1270" anchor="t" anchorCtr="0">
          <a:noAutofit/>
        </a:bodyPr>
        <a:lstStyle/>
        <a:p>
          <a:pPr marL="114300" lvl="1" indent="-114300" algn="l" defTabSz="622300">
            <a:lnSpc>
              <a:spcPct val="90000"/>
            </a:lnSpc>
            <a:spcBef>
              <a:spcPct val="0"/>
            </a:spcBef>
            <a:spcAft>
              <a:spcPct val="15000"/>
            </a:spcAft>
            <a:buFontTx/>
            <a:buNone/>
          </a:pPr>
          <a:r>
            <a:rPr lang="en-US" sz="1400" b="1" i="0" kern="1200" baseline="0" dirty="0"/>
            <a:t>1.1 Propagation of Light in the Water</a:t>
          </a:r>
          <a:endParaRPr lang="en-IN" sz="1400" b="1" kern="1200" dirty="0"/>
        </a:p>
        <a:p>
          <a:pPr marL="114300" lvl="1" indent="-114300" algn="l" defTabSz="622300">
            <a:lnSpc>
              <a:spcPct val="90000"/>
            </a:lnSpc>
            <a:spcBef>
              <a:spcPct val="0"/>
            </a:spcBef>
            <a:spcAft>
              <a:spcPct val="15000"/>
            </a:spcAft>
            <a:buFont typeface="+mj-lt"/>
            <a:buNone/>
          </a:pPr>
          <a:r>
            <a:rPr lang="en-IN" sz="1400" b="1" kern="1200" dirty="0"/>
            <a:t>1.2 Under Water Image Formation Model</a:t>
          </a:r>
        </a:p>
        <a:p>
          <a:pPr marL="114300" lvl="1" indent="-114300" algn="l" defTabSz="622300">
            <a:lnSpc>
              <a:spcPct val="90000"/>
            </a:lnSpc>
            <a:spcBef>
              <a:spcPct val="0"/>
            </a:spcBef>
            <a:spcAft>
              <a:spcPct val="15000"/>
            </a:spcAft>
            <a:buFont typeface="+mj-lt"/>
            <a:buNone/>
          </a:pPr>
          <a:r>
            <a:rPr lang="en-US" sz="1400" b="1" kern="1200" dirty="0"/>
            <a:t>1.3 Types of Under Water Images</a:t>
          </a:r>
          <a:endParaRPr lang="en-IN" sz="1400" b="1" kern="1200" dirty="0"/>
        </a:p>
      </dsp:txBody>
      <dsp:txXfrm>
        <a:off x="0" y="550240"/>
        <a:ext cx="7156302" cy="1058400"/>
      </dsp:txXfrm>
    </dsp:sp>
    <dsp:sp modelId="{1A64B056-1DAB-48CD-B96A-704F5AAB1E76}">
      <dsp:nvSpPr>
        <dsp:cNvPr id="0" name=""/>
        <dsp:cNvSpPr/>
      </dsp:nvSpPr>
      <dsp:spPr>
        <a:xfrm>
          <a:off x="357815" y="343600"/>
          <a:ext cx="5009411" cy="41328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9344" tIns="0" rIns="189344" bIns="0" numCol="1" spcCol="1270" anchor="ctr" anchorCtr="0">
          <a:noAutofit/>
        </a:bodyPr>
        <a:lstStyle/>
        <a:p>
          <a:pPr marL="0" lvl="0" indent="0" algn="l" defTabSz="622300">
            <a:lnSpc>
              <a:spcPct val="90000"/>
            </a:lnSpc>
            <a:spcBef>
              <a:spcPct val="0"/>
            </a:spcBef>
            <a:spcAft>
              <a:spcPct val="35000"/>
            </a:spcAft>
            <a:buNone/>
          </a:pPr>
          <a:r>
            <a:rPr lang="en-IN" sz="1400" b="1" kern="1200" dirty="0"/>
            <a:t>1. Introduction</a:t>
          </a:r>
          <a:endParaRPr lang="en-US" sz="1400" b="1" kern="1200" dirty="0"/>
        </a:p>
      </dsp:txBody>
      <dsp:txXfrm>
        <a:off x="377990" y="363775"/>
        <a:ext cx="4969061" cy="372930"/>
      </dsp:txXfrm>
    </dsp:sp>
    <dsp:sp modelId="{3E998A95-2BF9-4018-8139-5ED560C7D377}">
      <dsp:nvSpPr>
        <dsp:cNvPr id="0" name=""/>
        <dsp:cNvSpPr/>
      </dsp:nvSpPr>
      <dsp:spPr>
        <a:xfrm>
          <a:off x="0" y="1890880"/>
          <a:ext cx="7156302" cy="1278900"/>
        </a:xfrm>
        <a:prstGeom prst="rect">
          <a:avLst/>
        </a:prstGeom>
        <a:solidFill>
          <a:schemeClr val="lt1">
            <a:alpha val="90000"/>
            <a:hueOff val="0"/>
            <a:satOff val="0"/>
            <a:lumOff val="0"/>
            <a:alphaOff val="0"/>
          </a:schemeClr>
        </a:solidFill>
        <a:ln w="9525" cap="rnd" cmpd="sng" algn="ctr">
          <a:solidFill>
            <a:schemeClr val="accent2">
              <a:hueOff val="1170380"/>
              <a:satOff val="-1460"/>
              <a:lumOff val="34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5409" tIns="291592" rIns="555409" bIns="99568" numCol="1" spcCol="1270" anchor="t" anchorCtr="0">
          <a:noAutofit/>
        </a:bodyPr>
        <a:lstStyle/>
        <a:p>
          <a:pPr marL="114300" lvl="1" indent="-114300" algn="l" defTabSz="622300">
            <a:lnSpc>
              <a:spcPct val="90000"/>
            </a:lnSpc>
            <a:spcBef>
              <a:spcPct val="0"/>
            </a:spcBef>
            <a:spcAft>
              <a:spcPct val="15000"/>
            </a:spcAft>
            <a:buFont typeface="+mj-lt"/>
            <a:buNone/>
          </a:pPr>
          <a:r>
            <a:rPr lang="en-IN" sz="1400" b="1" i="0" kern="1200" baseline="0" dirty="0">
              <a:effectLst/>
              <a:latin typeface="+mn-lt"/>
            </a:rPr>
            <a:t>2.1 </a:t>
          </a:r>
          <a:r>
            <a:rPr lang="en-US" sz="1400" b="1" kern="1200" dirty="0"/>
            <a:t>Our Objective</a:t>
          </a:r>
          <a:endParaRPr lang="en-US" sz="1400" b="1" kern="1200" dirty="0">
            <a:effectLst/>
            <a:latin typeface="+mn-lt"/>
          </a:endParaRPr>
        </a:p>
        <a:p>
          <a:pPr marL="114300" lvl="1" indent="-114300" algn="l" defTabSz="622300">
            <a:lnSpc>
              <a:spcPct val="90000"/>
            </a:lnSpc>
            <a:spcBef>
              <a:spcPct val="0"/>
            </a:spcBef>
            <a:spcAft>
              <a:spcPct val="15000"/>
            </a:spcAft>
            <a:buFont typeface="+mj-lt"/>
            <a:buNone/>
          </a:pPr>
          <a:r>
            <a:rPr lang="en-IN" sz="1400" b="1" i="0" kern="1200" baseline="0" dirty="0">
              <a:effectLst/>
              <a:latin typeface="+mn-lt"/>
            </a:rPr>
            <a:t>2.2 </a:t>
          </a:r>
          <a:r>
            <a:rPr lang="en-US" sz="1400" b="1" i="0" kern="1200" baseline="0" dirty="0">
              <a:effectLst/>
              <a:latin typeface="+mn-lt"/>
            </a:rPr>
            <a:t>Color Correction Based on White-Balancing</a:t>
          </a:r>
          <a:endParaRPr lang="en-US" sz="1400" b="1" kern="1200" dirty="0">
            <a:effectLst/>
            <a:latin typeface="+mn-lt"/>
          </a:endParaRPr>
        </a:p>
        <a:p>
          <a:pPr marL="114300" lvl="1" indent="-114300" algn="l" defTabSz="622300">
            <a:lnSpc>
              <a:spcPct val="90000"/>
            </a:lnSpc>
            <a:spcBef>
              <a:spcPct val="0"/>
            </a:spcBef>
            <a:spcAft>
              <a:spcPct val="15000"/>
            </a:spcAft>
            <a:buFont typeface="+mj-lt"/>
            <a:buNone/>
          </a:pPr>
          <a:r>
            <a:rPr lang="en-US" sz="1400" b="1" kern="1200" dirty="0">
              <a:effectLst/>
              <a:latin typeface="+mn-lt"/>
            </a:rPr>
            <a:t>2.3 Image Fusion Algorithm</a:t>
          </a:r>
        </a:p>
        <a:p>
          <a:pPr marL="114300" lvl="1" indent="-114300" algn="l" defTabSz="622300">
            <a:lnSpc>
              <a:spcPct val="90000"/>
            </a:lnSpc>
            <a:spcBef>
              <a:spcPct val="0"/>
            </a:spcBef>
            <a:spcAft>
              <a:spcPct val="15000"/>
            </a:spcAft>
            <a:buFont typeface="+mj-lt"/>
            <a:buNone/>
          </a:pPr>
          <a:r>
            <a:rPr lang="en-US" sz="1400" b="1" kern="1200" dirty="0">
              <a:effectLst/>
              <a:latin typeface="+mn-lt"/>
            </a:rPr>
            <a:t>2.4 Multi-Scale Fusion Process</a:t>
          </a:r>
        </a:p>
      </dsp:txBody>
      <dsp:txXfrm>
        <a:off x="0" y="1890880"/>
        <a:ext cx="7156302" cy="1278900"/>
      </dsp:txXfrm>
    </dsp:sp>
    <dsp:sp modelId="{96A13CA7-848A-417B-8D9B-64765D1DA04C}">
      <dsp:nvSpPr>
        <dsp:cNvPr id="0" name=""/>
        <dsp:cNvSpPr/>
      </dsp:nvSpPr>
      <dsp:spPr>
        <a:xfrm>
          <a:off x="357815" y="1684240"/>
          <a:ext cx="5009411" cy="413280"/>
        </a:xfrm>
        <a:prstGeom prst="roundRect">
          <a:avLst/>
        </a:prstGeom>
        <a:gradFill rotWithShape="0">
          <a:gsLst>
            <a:gs pos="0">
              <a:schemeClr val="accent2">
                <a:hueOff val="1170380"/>
                <a:satOff val="-1460"/>
                <a:lumOff val="343"/>
                <a:alphaOff val="0"/>
                <a:tint val="96000"/>
                <a:lumMod val="104000"/>
              </a:schemeClr>
            </a:gs>
            <a:gs pos="100000">
              <a:schemeClr val="accent2">
                <a:hueOff val="1170380"/>
                <a:satOff val="-1460"/>
                <a:lumOff val="34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9344" tIns="0" rIns="189344" bIns="0" numCol="1" spcCol="1270" anchor="ctr" anchorCtr="0">
          <a:noAutofit/>
        </a:bodyPr>
        <a:lstStyle/>
        <a:p>
          <a:pPr marL="0" lvl="0" indent="0" algn="l" defTabSz="622300">
            <a:lnSpc>
              <a:spcPct val="90000"/>
            </a:lnSpc>
            <a:spcBef>
              <a:spcPct val="0"/>
            </a:spcBef>
            <a:spcAft>
              <a:spcPct val="35000"/>
            </a:spcAft>
            <a:buNone/>
          </a:pPr>
          <a:r>
            <a:rPr lang="en-IN" sz="1400" b="1" kern="1200" dirty="0"/>
            <a:t>2.  Our Model for Underwater Image Enhancement</a:t>
          </a:r>
          <a:endParaRPr lang="en-US" sz="1400" b="1" kern="1200" dirty="0"/>
        </a:p>
      </dsp:txBody>
      <dsp:txXfrm>
        <a:off x="377990" y="1704415"/>
        <a:ext cx="4969061" cy="372930"/>
      </dsp:txXfrm>
    </dsp:sp>
    <dsp:sp modelId="{564413BC-A8FE-428C-B971-60F779ADEF01}">
      <dsp:nvSpPr>
        <dsp:cNvPr id="0" name=""/>
        <dsp:cNvSpPr/>
      </dsp:nvSpPr>
      <dsp:spPr>
        <a:xfrm>
          <a:off x="0" y="3452020"/>
          <a:ext cx="7156302" cy="837900"/>
        </a:xfrm>
        <a:prstGeom prst="rect">
          <a:avLst/>
        </a:prstGeom>
        <a:solidFill>
          <a:schemeClr val="lt1">
            <a:alpha val="90000"/>
            <a:hueOff val="0"/>
            <a:satOff val="0"/>
            <a:lumOff val="0"/>
            <a:alphaOff val="0"/>
          </a:schemeClr>
        </a:solidFill>
        <a:ln w="9525" cap="rnd" cmpd="sng" algn="ctr">
          <a:solidFill>
            <a:schemeClr val="accent2">
              <a:hueOff val="2340759"/>
              <a:satOff val="-2919"/>
              <a:lumOff val="68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55409" tIns="291592" rIns="555409" bIns="99568" numCol="1" spcCol="1270" anchor="t" anchorCtr="0">
          <a:noAutofit/>
        </a:bodyPr>
        <a:lstStyle/>
        <a:p>
          <a:pPr marL="114300" lvl="1" indent="-114300" algn="l" defTabSz="622300">
            <a:lnSpc>
              <a:spcPct val="90000"/>
            </a:lnSpc>
            <a:spcBef>
              <a:spcPct val="0"/>
            </a:spcBef>
            <a:spcAft>
              <a:spcPct val="15000"/>
            </a:spcAft>
            <a:buFont typeface="+mj-lt"/>
            <a:buNone/>
          </a:pPr>
          <a:r>
            <a:rPr lang="en-US" sz="1400" b="1" kern="1200" dirty="0"/>
            <a:t>3.1 Some Results of our Model.</a:t>
          </a:r>
          <a:endParaRPr lang="en-IN" sz="1400" b="1" kern="1200" dirty="0"/>
        </a:p>
        <a:p>
          <a:pPr marL="114300" lvl="1" indent="-114300" algn="l" defTabSz="622300">
            <a:lnSpc>
              <a:spcPct val="90000"/>
            </a:lnSpc>
            <a:spcBef>
              <a:spcPct val="0"/>
            </a:spcBef>
            <a:spcAft>
              <a:spcPct val="15000"/>
            </a:spcAft>
            <a:buFont typeface="+mj-lt"/>
            <a:buNone/>
          </a:pPr>
          <a:r>
            <a:rPr lang="en-US" sz="1400" b="1" kern="1200" dirty="0"/>
            <a:t>3.2 Qualitative Analysis</a:t>
          </a:r>
          <a:endParaRPr lang="en-IN" sz="1400" b="1" kern="1200" dirty="0"/>
        </a:p>
      </dsp:txBody>
      <dsp:txXfrm>
        <a:off x="0" y="3452020"/>
        <a:ext cx="7156302" cy="837900"/>
      </dsp:txXfrm>
    </dsp:sp>
    <dsp:sp modelId="{CF58CD9A-2531-42B8-B989-418B63B9EA88}">
      <dsp:nvSpPr>
        <dsp:cNvPr id="0" name=""/>
        <dsp:cNvSpPr/>
      </dsp:nvSpPr>
      <dsp:spPr>
        <a:xfrm>
          <a:off x="357815" y="3245380"/>
          <a:ext cx="5009411" cy="413280"/>
        </a:xfrm>
        <a:prstGeom prst="roundRect">
          <a:avLst/>
        </a:prstGeom>
        <a:gradFill rotWithShape="0">
          <a:gsLst>
            <a:gs pos="0">
              <a:schemeClr val="accent2">
                <a:hueOff val="2340759"/>
                <a:satOff val="-2919"/>
                <a:lumOff val="686"/>
                <a:alphaOff val="0"/>
                <a:tint val="96000"/>
                <a:lumMod val="104000"/>
              </a:schemeClr>
            </a:gs>
            <a:gs pos="100000">
              <a:schemeClr val="accent2">
                <a:hueOff val="2340759"/>
                <a:satOff val="-2919"/>
                <a:lumOff val="68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9344" tIns="0" rIns="189344" bIns="0" numCol="1" spcCol="1270" anchor="ctr" anchorCtr="0">
          <a:noAutofit/>
        </a:bodyPr>
        <a:lstStyle/>
        <a:p>
          <a:pPr marL="0" lvl="0" indent="0" algn="l" defTabSz="622300">
            <a:lnSpc>
              <a:spcPct val="90000"/>
            </a:lnSpc>
            <a:spcBef>
              <a:spcPct val="0"/>
            </a:spcBef>
            <a:spcAft>
              <a:spcPct val="35000"/>
            </a:spcAft>
            <a:buNone/>
          </a:pPr>
          <a:r>
            <a:rPr lang="en-IN" sz="1400" b="1" kern="1200" dirty="0"/>
            <a:t>3. Results and Qualitative Evaluation</a:t>
          </a:r>
          <a:endParaRPr lang="en-US" sz="1400" b="1" kern="1200" dirty="0"/>
        </a:p>
      </dsp:txBody>
      <dsp:txXfrm>
        <a:off x="377990" y="3265555"/>
        <a:ext cx="4969061" cy="372930"/>
      </dsp:txXfrm>
    </dsp:sp>
    <dsp:sp modelId="{24AE2D72-9AD8-474F-AE7D-C7B1D6DC02B7}">
      <dsp:nvSpPr>
        <dsp:cNvPr id="0" name=""/>
        <dsp:cNvSpPr/>
      </dsp:nvSpPr>
      <dsp:spPr>
        <a:xfrm>
          <a:off x="0" y="4572160"/>
          <a:ext cx="7156302" cy="352800"/>
        </a:xfrm>
        <a:prstGeom prst="rect">
          <a:avLst/>
        </a:prstGeom>
        <a:solidFill>
          <a:schemeClr val="lt1">
            <a:alpha val="90000"/>
            <a:hueOff val="0"/>
            <a:satOff val="0"/>
            <a:lumOff val="0"/>
            <a:alphaOff val="0"/>
          </a:schemeClr>
        </a:solidFill>
        <a:ln w="9525" cap="rnd" cmpd="sng" algn="ctr">
          <a:solidFill>
            <a:schemeClr val="accent2">
              <a:hueOff val="3511139"/>
              <a:satOff val="-4379"/>
              <a:lumOff val="1030"/>
              <a:alphaOff val="0"/>
            </a:schemeClr>
          </a:solidFill>
          <a:prstDash val="solid"/>
        </a:ln>
        <a:effectLst/>
      </dsp:spPr>
      <dsp:style>
        <a:lnRef idx="1">
          <a:scrgbClr r="0" g="0" b="0"/>
        </a:lnRef>
        <a:fillRef idx="1">
          <a:scrgbClr r="0" g="0" b="0"/>
        </a:fillRef>
        <a:effectRef idx="0">
          <a:scrgbClr r="0" g="0" b="0"/>
        </a:effectRef>
        <a:fontRef idx="minor"/>
      </dsp:style>
    </dsp:sp>
    <dsp:sp modelId="{E41FA886-B33A-4935-920E-D0588E7FF4A4}">
      <dsp:nvSpPr>
        <dsp:cNvPr id="0" name=""/>
        <dsp:cNvSpPr/>
      </dsp:nvSpPr>
      <dsp:spPr>
        <a:xfrm>
          <a:off x="357815" y="4365520"/>
          <a:ext cx="5009411" cy="413280"/>
        </a:xfrm>
        <a:prstGeom prst="roundRect">
          <a:avLst/>
        </a:prstGeom>
        <a:gradFill rotWithShape="0">
          <a:gsLst>
            <a:gs pos="0">
              <a:schemeClr val="accent2">
                <a:hueOff val="3511139"/>
                <a:satOff val="-4379"/>
                <a:lumOff val="1030"/>
                <a:alphaOff val="0"/>
                <a:tint val="96000"/>
                <a:lumMod val="104000"/>
              </a:schemeClr>
            </a:gs>
            <a:gs pos="100000">
              <a:schemeClr val="accent2">
                <a:hueOff val="3511139"/>
                <a:satOff val="-4379"/>
                <a:lumOff val="103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9344" tIns="0" rIns="189344" bIns="0" numCol="1" spcCol="1270" anchor="ctr" anchorCtr="0">
          <a:noAutofit/>
        </a:bodyPr>
        <a:lstStyle/>
        <a:p>
          <a:pPr marL="0" lvl="0" indent="0" algn="l" defTabSz="622300">
            <a:lnSpc>
              <a:spcPct val="90000"/>
            </a:lnSpc>
            <a:spcBef>
              <a:spcPct val="0"/>
            </a:spcBef>
            <a:spcAft>
              <a:spcPct val="35000"/>
            </a:spcAft>
            <a:buNone/>
          </a:pPr>
          <a:r>
            <a:rPr lang="en-IN" sz="1400" b="1" i="0" kern="1200" baseline="0" dirty="0"/>
            <a:t>4. Applications</a:t>
          </a:r>
          <a:endParaRPr lang="en-US" sz="1400" b="1" kern="1200" dirty="0"/>
        </a:p>
      </dsp:txBody>
      <dsp:txXfrm>
        <a:off x="377990" y="4385695"/>
        <a:ext cx="4969061" cy="372930"/>
      </dsp:txXfrm>
    </dsp:sp>
    <dsp:sp modelId="{7D3783D2-7834-4926-B4FE-6AAEAB9663AA}">
      <dsp:nvSpPr>
        <dsp:cNvPr id="0" name=""/>
        <dsp:cNvSpPr/>
      </dsp:nvSpPr>
      <dsp:spPr>
        <a:xfrm>
          <a:off x="0" y="5207200"/>
          <a:ext cx="7156302" cy="352800"/>
        </a:xfrm>
        <a:prstGeom prst="rect">
          <a:avLst/>
        </a:prstGeom>
        <a:solidFill>
          <a:schemeClr val="lt1">
            <a:alpha val="90000"/>
            <a:hueOff val="0"/>
            <a:satOff val="0"/>
            <a:lumOff val="0"/>
            <a:alphaOff val="0"/>
          </a:schemeClr>
        </a:solidFill>
        <a:ln w="9525" cap="rnd" cmpd="sng" algn="ctr">
          <a:solidFill>
            <a:schemeClr val="accent2">
              <a:hueOff val="4681519"/>
              <a:satOff val="-5839"/>
              <a:lumOff val="1373"/>
              <a:alphaOff val="0"/>
            </a:schemeClr>
          </a:solidFill>
          <a:prstDash val="solid"/>
        </a:ln>
        <a:effectLst/>
      </dsp:spPr>
      <dsp:style>
        <a:lnRef idx="1">
          <a:scrgbClr r="0" g="0" b="0"/>
        </a:lnRef>
        <a:fillRef idx="1">
          <a:scrgbClr r="0" g="0" b="0"/>
        </a:fillRef>
        <a:effectRef idx="0">
          <a:scrgbClr r="0" g="0" b="0"/>
        </a:effectRef>
        <a:fontRef idx="minor"/>
      </dsp:style>
    </dsp:sp>
    <dsp:sp modelId="{69D7179E-1FE8-48D7-B10D-A82047BBA756}">
      <dsp:nvSpPr>
        <dsp:cNvPr id="0" name=""/>
        <dsp:cNvSpPr/>
      </dsp:nvSpPr>
      <dsp:spPr>
        <a:xfrm>
          <a:off x="357815" y="5000560"/>
          <a:ext cx="5009411" cy="413280"/>
        </a:xfrm>
        <a:prstGeom prst="roundRect">
          <a:avLst/>
        </a:prstGeom>
        <a:gradFill rotWithShape="0">
          <a:gsLst>
            <a:gs pos="0">
              <a:schemeClr val="accent2">
                <a:hueOff val="4681519"/>
                <a:satOff val="-5839"/>
                <a:lumOff val="1373"/>
                <a:alphaOff val="0"/>
                <a:tint val="96000"/>
                <a:lumMod val="104000"/>
              </a:schemeClr>
            </a:gs>
            <a:gs pos="100000">
              <a:schemeClr val="accent2">
                <a:hueOff val="4681519"/>
                <a:satOff val="-5839"/>
                <a:lumOff val="1373"/>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9344" tIns="0" rIns="189344" bIns="0" numCol="1" spcCol="1270" anchor="ctr" anchorCtr="0">
          <a:noAutofit/>
        </a:bodyPr>
        <a:lstStyle/>
        <a:p>
          <a:pPr marL="0" lvl="0" indent="0" algn="l" defTabSz="622300">
            <a:lnSpc>
              <a:spcPct val="90000"/>
            </a:lnSpc>
            <a:spcBef>
              <a:spcPct val="0"/>
            </a:spcBef>
            <a:spcAft>
              <a:spcPct val="35000"/>
            </a:spcAft>
            <a:buNone/>
          </a:pPr>
          <a:r>
            <a:rPr lang="en-US" sz="1400" b="1" kern="1200" dirty="0"/>
            <a:t>5. References</a:t>
          </a:r>
        </a:p>
      </dsp:txBody>
      <dsp:txXfrm>
        <a:off x="377990" y="5020735"/>
        <a:ext cx="4969061"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CD0E7F-6608-4722-8876-BF56D6357F8A}">
      <dsp:nvSpPr>
        <dsp:cNvPr id="0" name=""/>
        <dsp:cNvSpPr/>
      </dsp:nvSpPr>
      <dsp:spPr>
        <a:xfrm>
          <a:off x="0" y="446"/>
          <a:ext cx="8987404" cy="10437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759E6-B546-4CF7-A998-591F75C9D1FA}">
      <dsp:nvSpPr>
        <dsp:cNvPr id="0" name=""/>
        <dsp:cNvSpPr/>
      </dsp:nvSpPr>
      <dsp:spPr>
        <a:xfrm>
          <a:off x="315727" y="235284"/>
          <a:ext cx="574050" cy="5740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51FD37-4A6F-4050-BE48-96CFA37BC74F}">
      <dsp:nvSpPr>
        <dsp:cNvPr id="0" name=""/>
        <dsp:cNvSpPr/>
      </dsp:nvSpPr>
      <dsp:spPr>
        <a:xfrm>
          <a:off x="1205506" y="446"/>
          <a:ext cx="7781897" cy="104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61" tIns="110461" rIns="110461" bIns="110461" numCol="1" spcCol="1270" anchor="ctr" anchorCtr="0">
          <a:noAutofit/>
        </a:bodyPr>
        <a:lstStyle/>
        <a:p>
          <a:pPr marL="0" lvl="0" indent="0" algn="l" defTabSz="977900">
            <a:lnSpc>
              <a:spcPct val="100000"/>
            </a:lnSpc>
            <a:spcBef>
              <a:spcPct val="0"/>
            </a:spcBef>
            <a:spcAft>
              <a:spcPct val="35000"/>
            </a:spcAft>
            <a:buNone/>
          </a:pPr>
          <a:r>
            <a:rPr lang="en-US" sz="2200" b="0" i="0" kern="1200" baseline="0"/>
            <a:t>In marine resource </a:t>
          </a:r>
          <a:r>
            <a:rPr lang="fr-FR" sz="2200" b="0" i="0" kern="1200" baseline="0"/>
            <a:t>exploration, environmental protection, maritime defense </a:t>
          </a:r>
          <a:r>
            <a:rPr lang="en-IN" sz="2200" b="0" i="0" kern="1200" baseline="0"/>
            <a:t>and military affairs, etc.</a:t>
          </a:r>
          <a:endParaRPr lang="en-US" sz="2200" b="0" i="0" kern="1200" baseline="0"/>
        </a:p>
      </dsp:txBody>
      <dsp:txXfrm>
        <a:off x="1205506" y="446"/>
        <a:ext cx="7781897" cy="1043728"/>
      </dsp:txXfrm>
    </dsp:sp>
    <dsp:sp modelId="{82499CB8-2A20-4FC1-B14B-C760F149DAC9}">
      <dsp:nvSpPr>
        <dsp:cNvPr id="0" name=""/>
        <dsp:cNvSpPr/>
      </dsp:nvSpPr>
      <dsp:spPr>
        <a:xfrm>
          <a:off x="0" y="1305106"/>
          <a:ext cx="8987404" cy="10437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C002E-B637-456D-BA07-9BE0425DD201}">
      <dsp:nvSpPr>
        <dsp:cNvPr id="0" name=""/>
        <dsp:cNvSpPr/>
      </dsp:nvSpPr>
      <dsp:spPr>
        <a:xfrm>
          <a:off x="315727" y="1539945"/>
          <a:ext cx="574050" cy="5740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A31988-4F03-4292-86DA-809C71A91DE9}">
      <dsp:nvSpPr>
        <dsp:cNvPr id="0" name=""/>
        <dsp:cNvSpPr/>
      </dsp:nvSpPr>
      <dsp:spPr>
        <a:xfrm>
          <a:off x="1205506" y="1305106"/>
          <a:ext cx="7781897" cy="104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61" tIns="110461" rIns="110461" bIns="110461" numCol="1" spcCol="1270" anchor="ctr" anchorCtr="0">
          <a:noAutofit/>
        </a:bodyPr>
        <a:lstStyle/>
        <a:p>
          <a:pPr marL="0" lvl="0" indent="0" algn="l" defTabSz="977900">
            <a:lnSpc>
              <a:spcPct val="100000"/>
            </a:lnSpc>
            <a:spcBef>
              <a:spcPct val="0"/>
            </a:spcBef>
            <a:spcAft>
              <a:spcPct val="35000"/>
            </a:spcAft>
            <a:buNone/>
          </a:pPr>
          <a:r>
            <a:rPr lang="en-IN" sz="2200" kern="1200"/>
            <a:t>In Marine Biology to Study different Sea water organisms.</a:t>
          </a:r>
        </a:p>
      </dsp:txBody>
      <dsp:txXfrm>
        <a:off x="1205506" y="1305106"/>
        <a:ext cx="7781897" cy="1043728"/>
      </dsp:txXfrm>
    </dsp:sp>
    <dsp:sp modelId="{0EA2305F-FAEB-4BE9-A0D5-B115FF657CEA}">
      <dsp:nvSpPr>
        <dsp:cNvPr id="0" name=""/>
        <dsp:cNvSpPr/>
      </dsp:nvSpPr>
      <dsp:spPr>
        <a:xfrm>
          <a:off x="0" y="2609766"/>
          <a:ext cx="8987404" cy="10437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2747A-F61F-4C3E-8581-536B84DF9787}">
      <dsp:nvSpPr>
        <dsp:cNvPr id="0" name=""/>
        <dsp:cNvSpPr/>
      </dsp:nvSpPr>
      <dsp:spPr>
        <a:xfrm>
          <a:off x="315727" y="2844605"/>
          <a:ext cx="574050" cy="5740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EAB5FA-7396-4907-940E-37321DAA5798}">
      <dsp:nvSpPr>
        <dsp:cNvPr id="0" name=""/>
        <dsp:cNvSpPr/>
      </dsp:nvSpPr>
      <dsp:spPr>
        <a:xfrm>
          <a:off x="1205506" y="2609766"/>
          <a:ext cx="7781897" cy="1043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61" tIns="110461" rIns="110461" bIns="110461" numCol="1" spcCol="1270" anchor="ctr" anchorCtr="0">
          <a:noAutofit/>
        </a:bodyPr>
        <a:lstStyle/>
        <a:p>
          <a:pPr marL="0" lvl="0" indent="0" algn="l" defTabSz="977900">
            <a:lnSpc>
              <a:spcPct val="100000"/>
            </a:lnSpc>
            <a:spcBef>
              <a:spcPct val="0"/>
            </a:spcBef>
            <a:spcAft>
              <a:spcPct val="35000"/>
            </a:spcAft>
            <a:buNone/>
          </a:pPr>
          <a:r>
            <a:rPr lang="en-IN" sz="2200" kern="1200" dirty="0"/>
            <a:t>In Archaeological study and Restoration of historical artifacts which are deep down underwater.</a:t>
          </a:r>
        </a:p>
      </dsp:txBody>
      <dsp:txXfrm>
        <a:off x="1205506" y="2609766"/>
        <a:ext cx="7781897" cy="104372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B3CEAA2-54AD-43B1-A640-09220135CB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D981B8B-D733-4C72-96BE-70CA82917C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A35346-A098-45B4-B1AB-D1A99C4DC76D}" type="datetimeFigureOut">
              <a:rPr lang="en-IN" smtClean="0"/>
              <a:t>27-05-2021</a:t>
            </a:fld>
            <a:endParaRPr lang="en-IN"/>
          </a:p>
        </p:txBody>
      </p:sp>
      <p:sp>
        <p:nvSpPr>
          <p:cNvPr id="4" name="Footer Placeholder 3">
            <a:extLst>
              <a:ext uri="{FF2B5EF4-FFF2-40B4-BE49-F238E27FC236}">
                <a16:creationId xmlns:a16="http://schemas.microsoft.com/office/drawing/2014/main" id="{B8FBBE36-9122-4E8B-B59E-F63B49EDB1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30F255E-600F-4987-8FEE-29F984F121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0572BF-3CF8-4472-988F-0CCF74003ED8}" type="slidenum">
              <a:rPr lang="en-IN" smtClean="0"/>
              <a:t>‹#›</a:t>
            </a:fld>
            <a:endParaRPr lang="en-IN"/>
          </a:p>
        </p:txBody>
      </p:sp>
    </p:spTree>
    <p:extLst>
      <p:ext uri="{BB962C8B-B14F-4D97-AF65-F5344CB8AC3E}">
        <p14:creationId xmlns:p14="http://schemas.microsoft.com/office/powerpoint/2010/main" val="216119965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85B4E-1AF3-48F3-B4AD-967AD165F64F}" type="datetimeFigureOut">
              <a:rPr lang="en-IN" smtClean="0"/>
              <a:t>27-05-2021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FAB8BC-CECA-4C54-9CD6-472569E69B00}" type="slidenum">
              <a:rPr lang="en-IN" smtClean="0"/>
              <a:t>‹#›</a:t>
            </a:fld>
            <a:endParaRPr lang="en-IN"/>
          </a:p>
        </p:txBody>
      </p:sp>
    </p:spTree>
    <p:extLst>
      <p:ext uri="{BB962C8B-B14F-4D97-AF65-F5344CB8AC3E}">
        <p14:creationId xmlns:p14="http://schemas.microsoft.com/office/powerpoint/2010/main" val="421228112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7FFDECD6-4A94-4437-9836-3334DC28E9C5}"/>
              </a:ext>
            </a:extLst>
          </p:cNvPr>
          <p:cNvSpPr/>
          <p:nvPr/>
        </p:nvSpPr>
        <p:spPr>
          <a:xfrm rot="18000000">
            <a:off x="138261" y="-3535940"/>
            <a:ext cx="11784152" cy="13817816"/>
          </a:xfrm>
          <a:custGeom>
            <a:avLst/>
            <a:gdLst>
              <a:gd name="connsiteX0" fmla="*/ 4783571 w 11784152"/>
              <a:gd name="connsiteY0" fmla="*/ 5453815 h 13817816"/>
              <a:gd name="connsiteX1" fmla="*/ 2115620 w 11784152"/>
              <a:gd name="connsiteY1" fmla="*/ 7337958 h 13817816"/>
              <a:gd name="connsiteX2" fmla="*/ 1817881 w 11784152"/>
              <a:gd name="connsiteY2" fmla="*/ 6822258 h 13817816"/>
              <a:gd name="connsiteX3" fmla="*/ 4787387 w 11784152"/>
              <a:gd name="connsiteY3" fmla="*/ 5458787 h 13817816"/>
              <a:gd name="connsiteX4" fmla="*/ 2569342 w 11784152"/>
              <a:gd name="connsiteY4" fmla="*/ 8123828 h 13817816"/>
              <a:gd name="connsiteX5" fmla="*/ 2249952 w 11784152"/>
              <a:gd name="connsiteY5" fmla="*/ 7570629 h 13817816"/>
              <a:gd name="connsiteX6" fmla="*/ 4781173 w 11784152"/>
              <a:gd name="connsiteY6" fmla="*/ 5448023 h 13817816"/>
              <a:gd name="connsiteX7" fmla="*/ 1683547 w 11784152"/>
              <a:gd name="connsiteY7" fmla="*/ 6589585 h 13817816"/>
              <a:gd name="connsiteX8" fmla="*/ 1364157 w 11784152"/>
              <a:gd name="connsiteY8" fmla="*/ 6036386 h 13817816"/>
              <a:gd name="connsiteX9" fmla="*/ 4792361 w 11784152"/>
              <a:gd name="connsiteY9" fmla="*/ 5462604 h 13817816"/>
              <a:gd name="connsiteX10" fmla="*/ 3122399 w 11784152"/>
              <a:gd name="connsiteY10" fmla="*/ 9081750 h 13817816"/>
              <a:gd name="connsiteX11" fmla="*/ 2723906 w 11784152"/>
              <a:gd name="connsiteY11" fmla="*/ 8391541 h 13817816"/>
              <a:gd name="connsiteX12" fmla="*/ 4780354 w 11784152"/>
              <a:gd name="connsiteY12" fmla="*/ 5441806 h 13817816"/>
              <a:gd name="connsiteX13" fmla="*/ 1209593 w 11784152"/>
              <a:gd name="connsiteY13" fmla="*/ 5768673 h 13817816"/>
              <a:gd name="connsiteX14" fmla="*/ 811100 w 11784152"/>
              <a:gd name="connsiteY14" fmla="*/ 5078463 h 13817816"/>
              <a:gd name="connsiteX15" fmla="*/ 4798152 w 11784152"/>
              <a:gd name="connsiteY15" fmla="*/ 5465004 h 13817816"/>
              <a:gd name="connsiteX16" fmla="*/ 3933498 w 11784152"/>
              <a:gd name="connsiteY16" fmla="*/ 10486616 h 13817816"/>
              <a:gd name="connsiteX17" fmla="*/ 3331688 w 11784152"/>
              <a:gd name="connsiteY17" fmla="*/ 9444251 h 13817816"/>
              <a:gd name="connsiteX18" fmla="*/ 4781172 w 11784152"/>
              <a:gd name="connsiteY18" fmla="*/ 5435592 h 13817816"/>
              <a:gd name="connsiteX19" fmla="*/ 601811 w 11784152"/>
              <a:gd name="connsiteY19" fmla="*/ 4715964 h 13817816"/>
              <a:gd name="connsiteX20" fmla="*/ 0 w 11784152"/>
              <a:gd name="connsiteY20" fmla="*/ 3673597 h 13817816"/>
              <a:gd name="connsiteX21" fmla="*/ 4804367 w 11784152"/>
              <a:gd name="connsiteY21" fmla="*/ 5465821 h 13817816"/>
              <a:gd name="connsiteX22" fmla="*/ 5514664 w 11784152"/>
              <a:gd name="connsiteY22" fmla="*/ 13225275 h 13817816"/>
              <a:gd name="connsiteX23" fmla="*/ 4288482 w 11784152"/>
              <a:gd name="connsiteY23" fmla="*/ 11101466 h 13817816"/>
              <a:gd name="connsiteX24" fmla="*/ 4783572 w 11784152"/>
              <a:gd name="connsiteY24" fmla="*/ 5429800 h 13817816"/>
              <a:gd name="connsiteX25" fmla="*/ 120260 w 11784152"/>
              <a:gd name="connsiteY25" fmla="*/ 3278035 h 13817816"/>
              <a:gd name="connsiteX26" fmla="*/ 1009604 w 11784152"/>
              <a:gd name="connsiteY26" fmla="*/ 2764572 h 13817816"/>
              <a:gd name="connsiteX27" fmla="*/ 4810583 w 11784152"/>
              <a:gd name="connsiteY27" fmla="*/ 5465004 h 13817816"/>
              <a:gd name="connsiteX28" fmla="*/ 7601104 w 11784152"/>
              <a:gd name="connsiteY28" fmla="*/ 13037078 h 13817816"/>
              <a:gd name="connsiteX29" fmla="*/ 6248822 w 11784152"/>
              <a:gd name="connsiteY29" fmla="*/ 13817816 h 13817816"/>
              <a:gd name="connsiteX30" fmla="*/ 4787390 w 11784152"/>
              <a:gd name="connsiteY30" fmla="*/ 5424829 h 13817816"/>
              <a:gd name="connsiteX31" fmla="*/ 1352885 w 11784152"/>
              <a:gd name="connsiteY31" fmla="*/ 2566379 h 13817816"/>
              <a:gd name="connsiteX32" fmla="*/ 2065806 w 11784152"/>
              <a:gd name="connsiteY32" fmla="*/ 2154773 h 13817816"/>
              <a:gd name="connsiteX33" fmla="*/ 3028714 w 11784152"/>
              <a:gd name="connsiteY33" fmla="*/ 1598838 h 13817816"/>
              <a:gd name="connsiteX34" fmla="*/ 4792362 w 11784152"/>
              <a:gd name="connsiteY34" fmla="*/ 5421015 h 13817816"/>
              <a:gd name="connsiteX35" fmla="*/ 2364082 w 11784152"/>
              <a:gd name="connsiteY35" fmla="*/ 1982564 h 13817816"/>
              <a:gd name="connsiteX36" fmla="*/ 9422798 w 11784152"/>
              <a:gd name="connsiteY36" fmla="*/ 11985321 h 13817816"/>
              <a:gd name="connsiteX37" fmla="*/ 8161996 w 11784152"/>
              <a:gd name="connsiteY37" fmla="*/ 12713246 h 13817816"/>
              <a:gd name="connsiteX38" fmla="*/ 4816375 w 11784152"/>
              <a:gd name="connsiteY38" fmla="*/ 5462606 h 13817816"/>
              <a:gd name="connsiteX39" fmla="*/ 4039914 w 11784152"/>
              <a:gd name="connsiteY39" fmla="*/ 1015022 h 13817816"/>
              <a:gd name="connsiteX40" fmla="*/ 4798152 w 11784152"/>
              <a:gd name="connsiteY40" fmla="*/ 5418614 h 13817816"/>
              <a:gd name="connsiteX41" fmla="*/ 3326993 w 11784152"/>
              <a:gd name="connsiteY41" fmla="*/ 1426627 h 13817816"/>
              <a:gd name="connsiteX42" fmla="*/ 11335974 w 11784152"/>
              <a:gd name="connsiteY42" fmla="*/ 10880748 h 13817816"/>
              <a:gd name="connsiteX43" fmla="*/ 9983693 w 11784152"/>
              <a:gd name="connsiteY43" fmla="*/ 11661488 h 13817816"/>
              <a:gd name="connsiteX44" fmla="*/ 4821347 w 11784152"/>
              <a:gd name="connsiteY44" fmla="*/ 5458790 h 13817816"/>
              <a:gd name="connsiteX45" fmla="*/ 5272540 w 11784152"/>
              <a:gd name="connsiteY45" fmla="*/ 303365 h 13817816"/>
              <a:gd name="connsiteX46" fmla="*/ 4804368 w 11784152"/>
              <a:gd name="connsiteY46" fmla="*/ 5417792 h 13817816"/>
              <a:gd name="connsiteX47" fmla="*/ 4383197 w 11784152"/>
              <a:gd name="connsiteY47" fmla="*/ 816827 h 13817816"/>
              <a:gd name="connsiteX48" fmla="*/ 6642674 w 11784152"/>
              <a:gd name="connsiteY48" fmla="*/ 1463046 h 13817816"/>
              <a:gd name="connsiteX49" fmla="*/ 7078473 w 11784152"/>
              <a:gd name="connsiteY49" fmla="*/ 2217873 h 13817816"/>
              <a:gd name="connsiteX50" fmla="*/ 4816371 w 11784152"/>
              <a:gd name="connsiteY50" fmla="*/ 5421011 h 13817816"/>
              <a:gd name="connsiteX51" fmla="*/ 8215397 w 11784152"/>
              <a:gd name="connsiteY51" fmla="*/ 4187083 h 13817816"/>
              <a:gd name="connsiteX52" fmla="*/ 8564709 w 11784152"/>
              <a:gd name="connsiteY52" fmla="*/ 4792108 h 13817816"/>
              <a:gd name="connsiteX53" fmla="*/ 4827564 w 11784152"/>
              <a:gd name="connsiteY53" fmla="*/ 5435595 h 13817816"/>
              <a:gd name="connsiteX54" fmla="*/ 7743132 w 11784152"/>
              <a:gd name="connsiteY54" fmla="*/ 3369095 h 13817816"/>
              <a:gd name="connsiteX55" fmla="*/ 8068773 w 11784152"/>
              <a:gd name="connsiteY55" fmla="*/ 3933122 h 13817816"/>
              <a:gd name="connsiteX56" fmla="*/ 4825161 w 11784152"/>
              <a:gd name="connsiteY56" fmla="*/ 5429803 h 13817816"/>
              <a:gd name="connsiteX57" fmla="*/ 9397731 w 11784152"/>
              <a:gd name="connsiteY57" fmla="*/ 6234944 h 13817816"/>
              <a:gd name="connsiteX58" fmla="*/ 10055816 w 11784152"/>
              <a:gd name="connsiteY58" fmla="*/ 7374782 h 13817816"/>
              <a:gd name="connsiteX59" fmla="*/ 4827563 w 11784152"/>
              <a:gd name="connsiteY59" fmla="*/ 5448024 h 13817816"/>
              <a:gd name="connsiteX60" fmla="*/ 8733430 w 11784152"/>
              <a:gd name="connsiteY60" fmla="*/ 5084341 h 13817816"/>
              <a:gd name="connsiteX61" fmla="*/ 9169229 w 11784152"/>
              <a:gd name="connsiteY61" fmla="*/ 5839167 h 13817816"/>
              <a:gd name="connsiteX62" fmla="*/ 4828381 w 11784152"/>
              <a:gd name="connsiteY62" fmla="*/ 5441809 h 13817816"/>
              <a:gd name="connsiteX63" fmla="*/ 6414173 w 11784152"/>
              <a:gd name="connsiteY63" fmla="*/ 1067270 h 13817816"/>
              <a:gd name="connsiteX64" fmla="*/ 4810578 w 11784152"/>
              <a:gd name="connsiteY64" fmla="*/ 5418614 h 13817816"/>
              <a:gd name="connsiteX65" fmla="*/ 5737587 w 11784152"/>
              <a:gd name="connsiteY65" fmla="*/ 34871 h 13817816"/>
              <a:gd name="connsiteX66" fmla="*/ 5797984 w 11784152"/>
              <a:gd name="connsiteY66" fmla="*/ 0 h 13817816"/>
              <a:gd name="connsiteX67" fmla="*/ 11784152 w 11784152"/>
              <a:gd name="connsiteY67" fmla="*/ 10368346 h 13817816"/>
              <a:gd name="connsiteX68" fmla="*/ 4825164 w 11784152"/>
              <a:gd name="connsiteY68" fmla="*/ 5453815 h 13817816"/>
              <a:gd name="connsiteX69" fmla="*/ 10443486 w 11784152"/>
              <a:gd name="connsiteY69" fmla="*/ 8046246 h 13817816"/>
              <a:gd name="connsiteX70" fmla="*/ 7247196 w 11784152"/>
              <a:gd name="connsiteY70" fmla="*/ 2510109 h 13817816"/>
              <a:gd name="connsiteX71" fmla="*/ 7596508 w 11784152"/>
              <a:gd name="connsiteY71" fmla="*/ 3115135 h 13817816"/>
              <a:gd name="connsiteX72" fmla="*/ 4821346 w 11784152"/>
              <a:gd name="connsiteY72" fmla="*/ 5424829 h 13817816"/>
              <a:gd name="connsiteX0" fmla="*/ 4783571 w 11784152"/>
              <a:gd name="connsiteY0" fmla="*/ 5453815 h 13817816"/>
              <a:gd name="connsiteX1" fmla="*/ 2115620 w 11784152"/>
              <a:gd name="connsiteY1" fmla="*/ 7337958 h 13817816"/>
              <a:gd name="connsiteX2" fmla="*/ 1817881 w 11784152"/>
              <a:gd name="connsiteY2" fmla="*/ 6822258 h 13817816"/>
              <a:gd name="connsiteX3" fmla="*/ 4783571 w 11784152"/>
              <a:gd name="connsiteY3" fmla="*/ 5453815 h 13817816"/>
              <a:gd name="connsiteX4" fmla="*/ 4787387 w 11784152"/>
              <a:gd name="connsiteY4" fmla="*/ 5458787 h 13817816"/>
              <a:gd name="connsiteX5" fmla="*/ 2569342 w 11784152"/>
              <a:gd name="connsiteY5" fmla="*/ 8123828 h 13817816"/>
              <a:gd name="connsiteX6" fmla="*/ 2249952 w 11784152"/>
              <a:gd name="connsiteY6" fmla="*/ 7570629 h 13817816"/>
              <a:gd name="connsiteX7" fmla="*/ 4787387 w 11784152"/>
              <a:gd name="connsiteY7" fmla="*/ 5458787 h 13817816"/>
              <a:gd name="connsiteX8" fmla="*/ 4781173 w 11784152"/>
              <a:gd name="connsiteY8" fmla="*/ 5448023 h 13817816"/>
              <a:gd name="connsiteX9" fmla="*/ 1683547 w 11784152"/>
              <a:gd name="connsiteY9" fmla="*/ 6589585 h 13817816"/>
              <a:gd name="connsiteX10" fmla="*/ 1364157 w 11784152"/>
              <a:gd name="connsiteY10" fmla="*/ 6036386 h 13817816"/>
              <a:gd name="connsiteX11" fmla="*/ 4781173 w 11784152"/>
              <a:gd name="connsiteY11" fmla="*/ 5448023 h 13817816"/>
              <a:gd name="connsiteX12" fmla="*/ 4792361 w 11784152"/>
              <a:gd name="connsiteY12" fmla="*/ 5462604 h 13817816"/>
              <a:gd name="connsiteX13" fmla="*/ 3122399 w 11784152"/>
              <a:gd name="connsiteY13" fmla="*/ 9081750 h 13817816"/>
              <a:gd name="connsiteX14" fmla="*/ 2723906 w 11784152"/>
              <a:gd name="connsiteY14" fmla="*/ 8391541 h 13817816"/>
              <a:gd name="connsiteX15" fmla="*/ 4792361 w 11784152"/>
              <a:gd name="connsiteY15" fmla="*/ 5462604 h 13817816"/>
              <a:gd name="connsiteX16" fmla="*/ 4780354 w 11784152"/>
              <a:gd name="connsiteY16" fmla="*/ 5441806 h 13817816"/>
              <a:gd name="connsiteX17" fmla="*/ 1209593 w 11784152"/>
              <a:gd name="connsiteY17" fmla="*/ 5768673 h 13817816"/>
              <a:gd name="connsiteX18" fmla="*/ 811100 w 11784152"/>
              <a:gd name="connsiteY18" fmla="*/ 5078463 h 13817816"/>
              <a:gd name="connsiteX19" fmla="*/ 4780354 w 11784152"/>
              <a:gd name="connsiteY19" fmla="*/ 5441806 h 13817816"/>
              <a:gd name="connsiteX20" fmla="*/ 4798152 w 11784152"/>
              <a:gd name="connsiteY20" fmla="*/ 5465004 h 13817816"/>
              <a:gd name="connsiteX21" fmla="*/ 3933498 w 11784152"/>
              <a:gd name="connsiteY21" fmla="*/ 10486616 h 13817816"/>
              <a:gd name="connsiteX22" fmla="*/ 3331688 w 11784152"/>
              <a:gd name="connsiteY22" fmla="*/ 9444251 h 13817816"/>
              <a:gd name="connsiteX23" fmla="*/ 4798152 w 11784152"/>
              <a:gd name="connsiteY23" fmla="*/ 5465004 h 13817816"/>
              <a:gd name="connsiteX24" fmla="*/ 4781172 w 11784152"/>
              <a:gd name="connsiteY24" fmla="*/ 5435592 h 13817816"/>
              <a:gd name="connsiteX25" fmla="*/ 601811 w 11784152"/>
              <a:gd name="connsiteY25" fmla="*/ 4715964 h 13817816"/>
              <a:gd name="connsiteX26" fmla="*/ 0 w 11784152"/>
              <a:gd name="connsiteY26" fmla="*/ 3673597 h 13817816"/>
              <a:gd name="connsiteX27" fmla="*/ 4781172 w 11784152"/>
              <a:gd name="connsiteY27" fmla="*/ 5435592 h 13817816"/>
              <a:gd name="connsiteX28" fmla="*/ 4804367 w 11784152"/>
              <a:gd name="connsiteY28" fmla="*/ 5465821 h 13817816"/>
              <a:gd name="connsiteX29" fmla="*/ 5514664 w 11784152"/>
              <a:gd name="connsiteY29" fmla="*/ 13225275 h 13817816"/>
              <a:gd name="connsiteX30" fmla="*/ 4288482 w 11784152"/>
              <a:gd name="connsiteY30" fmla="*/ 11101466 h 13817816"/>
              <a:gd name="connsiteX31" fmla="*/ 4804367 w 11784152"/>
              <a:gd name="connsiteY31" fmla="*/ 5465821 h 13817816"/>
              <a:gd name="connsiteX32" fmla="*/ 4783572 w 11784152"/>
              <a:gd name="connsiteY32" fmla="*/ 5429800 h 13817816"/>
              <a:gd name="connsiteX33" fmla="*/ 120260 w 11784152"/>
              <a:gd name="connsiteY33" fmla="*/ 3278035 h 13817816"/>
              <a:gd name="connsiteX34" fmla="*/ 1009604 w 11784152"/>
              <a:gd name="connsiteY34" fmla="*/ 2764572 h 13817816"/>
              <a:gd name="connsiteX35" fmla="*/ 4783572 w 11784152"/>
              <a:gd name="connsiteY35" fmla="*/ 5429800 h 13817816"/>
              <a:gd name="connsiteX36" fmla="*/ 4810583 w 11784152"/>
              <a:gd name="connsiteY36" fmla="*/ 5465004 h 13817816"/>
              <a:gd name="connsiteX37" fmla="*/ 7601104 w 11784152"/>
              <a:gd name="connsiteY37" fmla="*/ 13037078 h 13817816"/>
              <a:gd name="connsiteX38" fmla="*/ 6248822 w 11784152"/>
              <a:gd name="connsiteY38" fmla="*/ 13817816 h 13817816"/>
              <a:gd name="connsiteX39" fmla="*/ 4810583 w 11784152"/>
              <a:gd name="connsiteY39" fmla="*/ 5465004 h 13817816"/>
              <a:gd name="connsiteX40" fmla="*/ 4787390 w 11784152"/>
              <a:gd name="connsiteY40" fmla="*/ 5424829 h 13817816"/>
              <a:gd name="connsiteX41" fmla="*/ 1352885 w 11784152"/>
              <a:gd name="connsiteY41" fmla="*/ 2566379 h 13817816"/>
              <a:gd name="connsiteX42" fmla="*/ 2065806 w 11784152"/>
              <a:gd name="connsiteY42" fmla="*/ 2154773 h 13817816"/>
              <a:gd name="connsiteX43" fmla="*/ 4787390 w 11784152"/>
              <a:gd name="connsiteY43" fmla="*/ 5424829 h 13817816"/>
              <a:gd name="connsiteX44" fmla="*/ 3028714 w 11784152"/>
              <a:gd name="connsiteY44" fmla="*/ 1598838 h 13817816"/>
              <a:gd name="connsiteX45" fmla="*/ 4792362 w 11784152"/>
              <a:gd name="connsiteY45" fmla="*/ 5421015 h 13817816"/>
              <a:gd name="connsiteX46" fmla="*/ 2364082 w 11784152"/>
              <a:gd name="connsiteY46" fmla="*/ 1982564 h 13817816"/>
              <a:gd name="connsiteX47" fmla="*/ 3028714 w 11784152"/>
              <a:gd name="connsiteY47" fmla="*/ 1598838 h 13817816"/>
              <a:gd name="connsiteX48" fmla="*/ 9422798 w 11784152"/>
              <a:gd name="connsiteY48" fmla="*/ 11985321 h 13817816"/>
              <a:gd name="connsiteX49" fmla="*/ 8161996 w 11784152"/>
              <a:gd name="connsiteY49" fmla="*/ 12713246 h 13817816"/>
              <a:gd name="connsiteX50" fmla="*/ 4816375 w 11784152"/>
              <a:gd name="connsiteY50" fmla="*/ 5462606 h 13817816"/>
              <a:gd name="connsiteX51" fmla="*/ 9422798 w 11784152"/>
              <a:gd name="connsiteY51" fmla="*/ 11985321 h 13817816"/>
              <a:gd name="connsiteX52" fmla="*/ 4039914 w 11784152"/>
              <a:gd name="connsiteY52" fmla="*/ 1015022 h 13817816"/>
              <a:gd name="connsiteX53" fmla="*/ 4798152 w 11784152"/>
              <a:gd name="connsiteY53" fmla="*/ 5418614 h 13817816"/>
              <a:gd name="connsiteX54" fmla="*/ 3326993 w 11784152"/>
              <a:gd name="connsiteY54" fmla="*/ 1426627 h 13817816"/>
              <a:gd name="connsiteX55" fmla="*/ 4039914 w 11784152"/>
              <a:gd name="connsiteY55" fmla="*/ 1015022 h 13817816"/>
              <a:gd name="connsiteX56" fmla="*/ 11335974 w 11784152"/>
              <a:gd name="connsiteY56" fmla="*/ 10880748 h 13817816"/>
              <a:gd name="connsiteX57" fmla="*/ 9983693 w 11784152"/>
              <a:gd name="connsiteY57" fmla="*/ 11661488 h 13817816"/>
              <a:gd name="connsiteX58" fmla="*/ 4821347 w 11784152"/>
              <a:gd name="connsiteY58" fmla="*/ 5458790 h 13817816"/>
              <a:gd name="connsiteX59" fmla="*/ 11335974 w 11784152"/>
              <a:gd name="connsiteY59" fmla="*/ 10880748 h 13817816"/>
              <a:gd name="connsiteX60" fmla="*/ 5272540 w 11784152"/>
              <a:gd name="connsiteY60" fmla="*/ 303365 h 13817816"/>
              <a:gd name="connsiteX61" fmla="*/ 4804368 w 11784152"/>
              <a:gd name="connsiteY61" fmla="*/ 5417792 h 13817816"/>
              <a:gd name="connsiteX62" fmla="*/ 4383197 w 11784152"/>
              <a:gd name="connsiteY62" fmla="*/ 816827 h 13817816"/>
              <a:gd name="connsiteX63" fmla="*/ 5272540 w 11784152"/>
              <a:gd name="connsiteY63" fmla="*/ 303365 h 13817816"/>
              <a:gd name="connsiteX64" fmla="*/ 6642674 w 11784152"/>
              <a:gd name="connsiteY64" fmla="*/ 1463046 h 13817816"/>
              <a:gd name="connsiteX65" fmla="*/ 7078473 w 11784152"/>
              <a:gd name="connsiteY65" fmla="*/ 2217873 h 13817816"/>
              <a:gd name="connsiteX66" fmla="*/ 4816371 w 11784152"/>
              <a:gd name="connsiteY66" fmla="*/ 5421011 h 13817816"/>
              <a:gd name="connsiteX67" fmla="*/ 6642674 w 11784152"/>
              <a:gd name="connsiteY67" fmla="*/ 1463046 h 13817816"/>
              <a:gd name="connsiteX68" fmla="*/ 8215397 w 11784152"/>
              <a:gd name="connsiteY68" fmla="*/ 4187083 h 13817816"/>
              <a:gd name="connsiteX69" fmla="*/ 8564709 w 11784152"/>
              <a:gd name="connsiteY69" fmla="*/ 4792108 h 13817816"/>
              <a:gd name="connsiteX70" fmla="*/ 4827564 w 11784152"/>
              <a:gd name="connsiteY70" fmla="*/ 5435595 h 13817816"/>
              <a:gd name="connsiteX71" fmla="*/ 8215397 w 11784152"/>
              <a:gd name="connsiteY71" fmla="*/ 4187083 h 13817816"/>
              <a:gd name="connsiteX72" fmla="*/ 7743132 w 11784152"/>
              <a:gd name="connsiteY72" fmla="*/ 3369095 h 13817816"/>
              <a:gd name="connsiteX73" fmla="*/ 8068773 w 11784152"/>
              <a:gd name="connsiteY73" fmla="*/ 3933122 h 13817816"/>
              <a:gd name="connsiteX74" fmla="*/ 4825161 w 11784152"/>
              <a:gd name="connsiteY74" fmla="*/ 5429803 h 13817816"/>
              <a:gd name="connsiteX75" fmla="*/ 7743132 w 11784152"/>
              <a:gd name="connsiteY75" fmla="*/ 3369095 h 13817816"/>
              <a:gd name="connsiteX76" fmla="*/ 9397731 w 11784152"/>
              <a:gd name="connsiteY76" fmla="*/ 6234944 h 13817816"/>
              <a:gd name="connsiteX77" fmla="*/ 10055816 w 11784152"/>
              <a:gd name="connsiteY77" fmla="*/ 7374782 h 13817816"/>
              <a:gd name="connsiteX78" fmla="*/ 4827563 w 11784152"/>
              <a:gd name="connsiteY78" fmla="*/ 5448024 h 13817816"/>
              <a:gd name="connsiteX79" fmla="*/ 9397731 w 11784152"/>
              <a:gd name="connsiteY79" fmla="*/ 6234944 h 13817816"/>
              <a:gd name="connsiteX80" fmla="*/ 8733430 w 11784152"/>
              <a:gd name="connsiteY80" fmla="*/ 5084341 h 13817816"/>
              <a:gd name="connsiteX81" fmla="*/ 9169229 w 11784152"/>
              <a:gd name="connsiteY81" fmla="*/ 5839167 h 13817816"/>
              <a:gd name="connsiteX82" fmla="*/ 4828381 w 11784152"/>
              <a:gd name="connsiteY82" fmla="*/ 5441809 h 13817816"/>
              <a:gd name="connsiteX83" fmla="*/ 8733430 w 11784152"/>
              <a:gd name="connsiteY83" fmla="*/ 5084341 h 13817816"/>
              <a:gd name="connsiteX84" fmla="*/ 6414173 w 11784152"/>
              <a:gd name="connsiteY84" fmla="*/ 1067270 h 13817816"/>
              <a:gd name="connsiteX85" fmla="*/ 4810578 w 11784152"/>
              <a:gd name="connsiteY85" fmla="*/ 5418614 h 13817816"/>
              <a:gd name="connsiteX86" fmla="*/ 5740549 w 11784152"/>
              <a:gd name="connsiteY86" fmla="*/ 23817 h 13817816"/>
              <a:gd name="connsiteX87" fmla="*/ 5797984 w 11784152"/>
              <a:gd name="connsiteY87" fmla="*/ 0 h 13817816"/>
              <a:gd name="connsiteX88" fmla="*/ 6414173 w 11784152"/>
              <a:gd name="connsiteY88" fmla="*/ 1067270 h 13817816"/>
              <a:gd name="connsiteX89" fmla="*/ 11784152 w 11784152"/>
              <a:gd name="connsiteY89" fmla="*/ 10368346 h 13817816"/>
              <a:gd name="connsiteX90" fmla="*/ 4825164 w 11784152"/>
              <a:gd name="connsiteY90" fmla="*/ 5453815 h 13817816"/>
              <a:gd name="connsiteX91" fmla="*/ 10443486 w 11784152"/>
              <a:gd name="connsiteY91" fmla="*/ 8046246 h 13817816"/>
              <a:gd name="connsiteX92" fmla="*/ 11784152 w 11784152"/>
              <a:gd name="connsiteY92" fmla="*/ 10368346 h 13817816"/>
              <a:gd name="connsiteX93" fmla="*/ 7247196 w 11784152"/>
              <a:gd name="connsiteY93" fmla="*/ 2510109 h 13817816"/>
              <a:gd name="connsiteX94" fmla="*/ 7596508 w 11784152"/>
              <a:gd name="connsiteY94" fmla="*/ 3115135 h 13817816"/>
              <a:gd name="connsiteX95" fmla="*/ 4821346 w 11784152"/>
              <a:gd name="connsiteY95" fmla="*/ 5424829 h 13817816"/>
              <a:gd name="connsiteX96" fmla="*/ 7247196 w 11784152"/>
              <a:gd name="connsiteY96" fmla="*/ 2510109 h 1381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84152" h="13817816">
                <a:moveTo>
                  <a:pt x="4783571" y="5453815"/>
                </a:moveTo>
                <a:lnTo>
                  <a:pt x="2115620" y="7337958"/>
                </a:lnTo>
                <a:lnTo>
                  <a:pt x="1817881" y="6822258"/>
                </a:lnTo>
                <a:lnTo>
                  <a:pt x="4783571" y="5453815"/>
                </a:lnTo>
                <a:close/>
                <a:moveTo>
                  <a:pt x="4787387" y="5458787"/>
                </a:moveTo>
                <a:lnTo>
                  <a:pt x="2569342" y="8123828"/>
                </a:lnTo>
                <a:lnTo>
                  <a:pt x="2249952" y="7570629"/>
                </a:lnTo>
                <a:lnTo>
                  <a:pt x="4787387" y="5458787"/>
                </a:lnTo>
                <a:close/>
                <a:moveTo>
                  <a:pt x="4781173" y="5448023"/>
                </a:moveTo>
                <a:lnTo>
                  <a:pt x="1683547" y="6589585"/>
                </a:lnTo>
                <a:lnTo>
                  <a:pt x="1364157" y="6036386"/>
                </a:lnTo>
                <a:lnTo>
                  <a:pt x="4781173" y="5448023"/>
                </a:lnTo>
                <a:close/>
                <a:moveTo>
                  <a:pt x="4792361" y="5462604"/>
                </a:moveTo>
                <a:lnTo>
                  <a:pt x="3122399" y="9081750"/>
                </a:lnTo>
                <a:lnTo>
                  <a:pt x="2723906" y="8391541"/>
                </a:lnTo>
                <a:lnTo>
                  <a:pt x="4792361" y="5462604"/>
                </a:lnTo>
                <a:close/>
                <a:moveTo>
                  <a:pt x="4780354" y="5441806"/>
                </a:moveTo>
                <a:lnTo>
                  <a:pt x="1209593" y="5768673"/>
                </a:lnTo>
                <a:lnTo>
                  <a:pt x="811100" y="5078463"/>
                </a:lnTo>
                <a:lnTo>
                  <a:pt x="4780354" y="5441806"/>
                </a:lnTo>
                <a:close/>
                <a:moveTo>
                  <a:pt x="4798152" y="5465004"/>
                </a:moveTo>
                <a:lnTo>
                  <a:pt x="3933498" y="10486616"/>
                </a:lnTo>
                <a:lnTo>
                  <a:pt x="3331688" y="9444251"/>
                </a:lnTo>
                <a:lnTo>
                  <a:pt x="4798152" y="5465004"/>
                </a:lnTo>
                <a:close/>
                <a:moveTo>
                  <a:pt x="4781172" y="5435592"/>
                </a:moveTo>
                <a:lnTo>
                  <a:pt x="601811" y="4715964"/>
                </a:lnTo>
                <a:lnTo>
                  <a:pt x="0" y="3673597"/>
                </a:lnTo>
                <a:lnTo>
                  <a:pt x="4781172" y="5435592"/>
                </a:lnTo>
                <a:close/>
                <a:moveTo>
                  <a:pt x="4804367" y="5465821"/>
                </a:moveTo>
                <a:lnTo>
                  <a:pt x="5514664" y="13225275"/>
                </a:lnTo>
                <a:lnTo>
                  <a:pt x="4288482" y="11101466"/>
                </a:lnTo>
                <a:lnTo>
                  <a:pt x="4804367" y="5465821"/>
                </a:lnTo>
                <a:close/>
                <a:moveTo>
                  <a:pt x="4783572" y="5429800"/>
                </a:moveTo>
                <a:lnTo>
                  <a:pt x="120260" y="3278035"/>
                </a:lnTo>
                <a:lnTo>
                  <a:pt x="1009604" y="2764572"/>
                </a:lnTo>
                <a:lnTo>
                  <a:pt x="4783572" y="5429800"/>
                </a:lnTo>
                <a:close/>
                <a:moveTo>
                  <a:pt x="4810583" y="5465004"/>
                </a:moveTo>
                <a:lnTo>
                  <a:pt x="7601104" y="13037078"/>
                </a:lnTo>
                <a:lnTo>
                  <a:pt x="6248822" y="13817816"/>
                </a:lnTo>
                <a:lnTo>
                  <a:pt x="4810583" y="5465004"/>
                </a:lnTo>
                <a:close/>
                <a:moveTo>
                  <a:pt x="4787390" y="5424829"/>
                </a:moveTo>
                <a:lnTo>
                  <a:pt x="1352885" y="2566379"/>
                </a:lnTo>
                <a:lnTo>
                  <a:pt x="2065806" y="2154773"/>
                </a:lnTo>
                <a:lnTo>
                  <a:pt x="4787390" y="5424829"/>
                </a:lnTo>
                <a:close/>
                <a:moveTo>
                  <a:pt x="3028714" y="1598838"/>
                </a:moveTo>
                <a:lnTo>
                  <a:pt x="4792362" y="5421015"/>
                </a:lnTo>
                <a:lnTo>
                  <a:pt x="2364082" y="1982564"/>
                </a:lnTo>
                <a:lnTo>
                  <a:pt x="3028714" y="1598838"/>
                </a:lnTo>
                <a:close/>
                <a:moveTo>
                  <a:pt x="9422798" y="11985321"/>
                </a:moveTo>
                <a:lnTo>
                  <a:pt x="8161996" y="12713246"/>
                </a:lnTo>
                <a:lnTo>
                  <a:pt x="4816375" y="5462606"/>
                </a:lnTo>
                <a:lnTo>
                  <a:pt x="9422798" y="11985321"/>
                </a:lnTo>
                <a:close/>
                <a:moveTo>
                  <a:pt x="4039914" y="1015022"/>
                </a:moveTo>
                <a:lnTo>
                  <a:pt x="4798152" y="5418614"/>
                </a:lnTo>
                <a:lnTo>
                  <a:pt x="3326993" y="1426627"/>
                </a:lnTo>
                <a:lnTo>
                  <a:pt x="4039914" y="1015022"/>
                </a:lnTo>
                <a:close/>
                <a:moveTo>
                  <a:pt x="11335974" y="10880748"/>
                </a:moveTo>
                <a:lnTo>
                  <a:pt x="9983693" y="11661488"/>
                </a:lnTo>
                <a:lnTo>
                  <a:pt x="4821347" y="5458790"/>
                </a:lnTo>
                <a:lnTo>
                  <a:pt x="11335974" y="10880748"/>
                </a:lnTo>
                <a:close/>
                <a:moveTo>
                  <a:pt x="5272540" y="303365"/>
                </a:moveTo>
                <a:lnTo>
                  <a:pt x="4804368" y="5417792"/>
                </a:lnTo>
                <a:lnTo>
                  <a:pt x="4383197" y="816827"/>
                </a:lnTo>
                <a:lnTo>
                  <a:pt x="5272540" y="303365"/>
                </a:lnTo>
                <a:close/>
                <a:moveTo>
                  <a:pt x="6642674" y="1463046"/>
                </a:moveTo>
                <a:lnTo>
                  <a:pt x="7078473" y="2217873"/>
                </a:lnTo>
                <a:lnTo>
                  <a:pt x="4816371" y="5421011"/>
                </a:lnTo>
                <a:lnTo>
                  <a:pt x="6642674" y="1463046"/>
                </a:lnTo>
                <a:close/>
                <a:moveTo>
                  <a:pt x="8215397" y="4187083"/>
                </a:moveTo>
                <a:lnTo>
                  <a:pt x="8564709" y="4792108"/>
                </a:lnTo>
                <a:lnTo>
                  <a:pt x="4827564" y="5435595"/>
                </a:lnTo>
                <a:lnTo>
                  <a:pt x="8215397" y="4187083"/>
                </a:lnTo>
                <a:close/>
                <a:moveTo>
                  <a:pt x="7743132" y="3369095"/>
                </a:moveTo>
                <a:lnTo>
                  <a:pt x="8068773" y="3933122"/>
                </a:lnTo>
                <a:lnTo>
                  <a:pt x="4825161" y="5429803"/>
                </a:lnTo>
                <a:lnTo>
                  <a:pt x="7743132" y="3369095"/>
                </a:lnTo>
                <a:close/>
                <a:moveTo>
                  <a:pt x="9397731" y="6234944"/>
                </a:moveTo>
                <a:lnTo>
                  <a:pt x="10055816" y="7374782"/>
                </a:lnTo>
                <a:lnTo>
                  <a:pt x="4827563" y="5448024"/>
                </a:lnTo>
                <a:lnTo>
                  <a:pt x="9397731" y="6234944"/>
                </a:lnTo>
                <a:close/>
                <a:moveTo>
                  <a:pt x="8733430" y="5084341"/>
                </a:moveTo>
                <a:lnTo>
                  <a:pt x="9169229" y="5839167"/>
                </a:lnTo>
                <a:lnTo>
                  <a:pt x="4828381" y="5441809"/>
                </a:lnTo>
                <a:lnTo>
                  <a:pt x="8733430" y="5084341"/>
                </a:lnTo>
                <a:close/>
                <a:moveTo>
                  <a:pt x="6414173" y="1067270"/>
                </a:moveTo>
                <a:lnTo>
                  <a:pt x="4810578" y="5418614"/>
                </a:lnTo>
                <a:lnTo>
                  <a:pt x="5740549" y="23817"/>
                </a:lnTo>
                <a:cubicBezTo>
                  <a:pt x="5760681" y="12193"/>
                  <a:pt x="5777852" y="11624"/>
                  <a:pt x="5797984" y="0"/>
                </a:cubicBezTo>
                <a:lnTo>
                  <a:pt x="6414173" y="1067270"/>
                </a:lnTo>
                <a:close/>
                <a:moveTo>
                  <a:pt x="11784152" y="10368346"/>
                </a:moveTo>
                <a:lnTo>
                  <a:pt x="4825164" y="5453815"/>
                </a:lnTo>
                <a:lnTo>
                  <a:pt x="10443486" y="8046246"/>
                </a:lnTo>
                <a:lnTo>
                  <a:pt x="11784152" y="10368346"/>
                </a:lnTo>
                <a:close/>
                <a:moveTo>
                  <a:pt x="7247196" y="2510109"/>
                </a:moveTo>
                <a:lnTo>
                  <a:pt x="7596508" y="3115135"/>
                </a:lnTo>
                <a:lnTo>
                  <a:pt x="4821346" y="5424829"/>
                </a:lnTo>
                <a:lnTo>
                  <a:pt x="7247196" y="2510109"/>
                </a:lnTo>
                <a:close/>
              </a:path>
            </a:pathLst>
          </a:custGeom>
          <a:gradFill flip="none" rotWithShape="1">
            <a:gsLst>
              <a:gs pos="0">
                <a:schemeClr val="accent2">
                  <a:lumMod val="0"/>
                  <a:lumOff val="100000"/>
                  <a:alpha val="0"/>
                </a:schemeClr>
              </a:gs>
              <a:gs pos="100000">
                <a:schemeClr val="bg1">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967380"/>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56566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4393F3EF-7A60-4676-ADF9-1B3CE284AACB}"/>
              </a:ext>
            </a:extLst>
          </p:cNvPr>
          <p:cNvSpPr>
            <a:spLocks noGrp="1"/>
          </p:cNvSpPr>
          <p:nvPr>
            <p:ph type="pic" sz="quarter" idx="11" hasCustomPrompt="1"/>
          </p:nvPr>
        </p:nvSpPr>
        <p:spPr>
          <a:xfrm>
            <a:off x="7489153" y="830338"/>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3" name="Picture Placeholder 9">
            <a:extLst>
              <a:ext uri="{FF2B5EF4-FFF2-40B4-BE49-F238E27FC236}">
                <a16:creationId xmlns:a16="http://schemas.microsoft.com/office/drawing/2014/main" id="{278AFCE5-0868-456E-9182-8945CF378AB3}"/>
              </a:ext>
            </a:extLst>
          </p:cNvPr>
          <p:cNvSpPr>
            <a:spLocks noGrp="1"/>
          </p:cNvSpPr>
          <p:nvPr>
            <p:ph type="pic" sz="quarter" idx="12" hasCustomPrompt="1"/>
          </p:nvPr>
        </p:nvSpPr>
        <p:spPr>
          <a:xfrm>
            <a:off x="5303513" y="830338"/>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4" name="Picture Placeholder 9">
            <a:extLst>
              <a:ext uri="{FF2B5EF4-FFF2-40B4-BE49-F238E27FC236}">
                <a16:creationId xmlns:a16="http://schemas.microsoft.com/office/drawing/2014/main" id="{258B39D3-EBFD-4E1A-9D97-BAD4AC88C8A0}"/>
              </a:ext>
            </a:extLst>
          </p:cNvPr>
          <p:cNvSpPr>
            <a:spLocks noGrp="1"/>
          </p:cNvSpPr>
          <p:nvPr>
            <p:ph type="pic" sz="quarter" idx="13" hasCustomPrompt="1"/>
          </p:nvPr>
        </p:nvSpPr>
        <p:spPr>
          <a:xfrm>
            <a:off x="3117873" y="830337"/>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776436666"/>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68973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38991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113584"/>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66893"/>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930716"/>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884121"/>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044980"/>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2C69A79-7182-450A-BF2F-72DF49642BD7}"/>
              </a:ext>
            </a:extLst>
          </p:cNvPr>
          <p:cNvSpPr>
            <a:spLocks noGrp="1"/>
          </p:cNvSpPr>
          <p:nvPr>
            <p:ph type="pic" sz="quarter" idx="48" hasCustomPrompt="1"/>
          </p:nvPr>
        </p:nvSpPr>
        <p:spPr>
          <a:xfrm rot="694714">
            <a:off x="5312182" y="1509631"/>
            <a:ext cx="2880000" cy="1980000"/>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94B0FD51-88B9-4F91-9224-8F09D7E4BEB8}"/>
              </a:ext>
            </a:extLst>
          </p:cNvPr>
          <p:cNvSpPr>
            <a:spLocks noGrp="1"/>
          </p:cNvSpPr>
          <p:nvPr>
            <p:ph type="pic" sz="quarter" idx="49" hasCustomPrompt="1"/>
          </p:nvPr>
        </p:nvSpPr>
        <p:spPr>
          <a:xfrm rot="21398040">
            <a:off x="8062632" y="2631624"/>
            <a:ext cx="2880000" cy="1980000"/>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C8C579B9-5462-40C2-901F-FB9A7095CB34}"/>
              </a:ext>
            </a:extLst>
          </p:cNvPr>
          <p:cNvSpPr>
            <a:spLocks noGrp="1"/>
          </p:cNvSpPr>
          <p:nvPr>
            <p:ph type="pic" sz="quarter" idx="50" hasCustomPrompt="1"/>
          </p:nvPr>
        </p:nvSpPr>
        <p:spPr>
          <a:xfrm rot="20741363">
            <a:off x="5536257" y="3392215"/>
            <a:ext cx="2880000" cy="1980000"/>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21313471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2799146"/>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5_Images &amp; Contents Layout">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5742EE5F-60CF-4996-9DC4-C27ECCFF0627}"/>
              </a:ext>
            </a:extLst>
          </p:cNvPr>
          <p:cNvSpPr/>
          <p:nvPr userDrawn="1"/>
        </p:nvSpPr>
        <p:spPr>
          <a:xfrm flipH="1">
            <a:off x="3831771" y="0"/>
            <a:ext cx="8360408" cy="6868886"/>
          </a:xfrm>
          <a:custGeom>
            <a:avLst/>
            <a:gdLst>
              <a:gd name="connsiteX0" fmla="*/ 0 w 2718024"/>
              <a:gd name="connsiteY0" fmla="*/ 0 h 6858000"/>
              <a:gd name="connsiteX1" fmla="*/ 2718024 w 2718024"/>
              <a:gd name="connsiteY1" fmla="*/ 0 h 6858000"/>
              <a:gd name="connsiteX2" fmla="*/ 2718024 w 2718024"/>
              <a:gd name="connsiteY2" fmla="*/ 6858000 h 6858000"/>
              <a:gd name="connsiteX3" fmla="*/ 0 w 2718024"/>
              <a:gd name="connsiteY3" fmla="*/ 6858000 h 6858000"/>
              <a:gd name="connsiteX4" fmla="*/ 0 w 2718024"/>
              <a:gd name="connsiteY4" fmla="*/ 0 h 6858000"/>
              <a:gd name="connsiteX0" fmla="*/ 0 w 2718024"/>
              <a:gd name="connsiteY0" fmla="*/ 6858000 h 6858000"/>
              <a:gd name="connsiteX1" fmla="*/ 2718024 w 2718024"/>
              <a:gd name="connsiteY1" fmla="*/ 0 h 6858000"/>
              <a:gd name="connsiteX2" fmla="*/ 2718024 w 2718024"/>
              <a:gd name="connsiteY2" fmla="*/ 6858000 h 6858000"/>
              <a:gd name="connsiteX3" fmla="*/ 0 w 2718024"/>
              <a:gd name="connsiteY3" fmla="*/ 6858000 h 6858000"/>
              <a:gd name="connsiteX0" fmla="*/ 0 w 9162367"/>
              <a:gd name="connsiteY0" fmla="*/ 6868886 h 6868886"/>
              <a:gd name="connsiteX1" fmla="*/ 9162367 w 9162367"/>
              <a:gd name="connsiteY1" fmla="*/ 0 h 6868886"/>
              <a:gd name="connsiteX2" fmla="*/ 9162367 w 9162367"/>
              <a:gd name="connsiteY2" fmla="*/ 6858000 h 6868886"/>
              <a:gd name="connsiteX3" fmla="*/ 0 w 9162367"/>
              <a:gd name="connsiteY3" fmla="*/ 6868886 h 6868886"/>
            </a:gdLst>
            <a:ahLst/>
            <a:cxnLst>
              <a:cxn ang="0">
                <a:pos x="connsiteX0" y="connsiteY0"/>
              </a:cxn>
              <a:cxn ang="0">
                <a:pos x="connsiteX1" y="connsiteY1"/>
              </a:cxn>
              <a:cxn ang="0">
                <a:pos x="connsiteX2" y="connsiteY2"/>
              </a:cxn>
              <a:cxn ang="0">
                <a:pos x="connsiteX3" y="connsiteY3"/>
              </a:cxn>
            </a:cxnLst>
            <a:rect l="l" t="t" r="r" b="b"/>
            <a:pathLst>
              <a:path w="9162367" h="6868886">
                <a:moveTo>
                  <a:pt x="0" y="6868886"/>
                </a:moveTo>
                <a:lnTo>
                  <a:pt x="9162367" y="0"/>
                </a:lnTo>
                <a:lnTo>
                  <a:pt x="9162367" y="6858000"/>
                </a:lnTo>
                <a:lnTo>
                  <a:pt x="0" y="68688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ectangle 2">
            <a:extLst>
              <a:ext uri="{FF2B5EF4-FFF2-40B4-BE49-F238E27FC236}">
                <a16:creationId xmlns:a16="http://schemas.microsoft.com/office/drawing/2014/main" id="{D072C73F-4BE8-4869-9545-239417D1D13E}"/>
              </a:ext>
            </a:extLst>
          </p:cNvPr>
          <p:cNvSpPr/>
          <p:nvPr userDrawn="1"/>
        </p:nvSpPr>
        <p:spPr>
          <a:xfrm>
            <a:off x="0" y="0"/>
            <a:ext cx="3831771" cy="6868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p>
        </p:txBody>
      </p:sp>
      <p:sp>
        <p:nvSpPr>
          <p:cNvPr id="14" name="Picture Placeholder 14"/>
          <p:cNvSpPr>
            <a:spLocks noGrp="1"/>
          </p:cNvSpPr>
          <p:nvPr>
            <p:ph type="pic" sz="quarter" idx="13" hasCustomPrompt="1"/>
          </p:nvPr>
        </p:nvSpPr>
        <p:spPr>
          <a:xfrm>
            <a:off x="8225598" y="361783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7" name="Picture Placeholder 14"/>
          <p:cNvSpPr>
            <a:spLocks noGrp="1"/>
          </p:cNvSpPr>
          <p:nvPr>
            <p:ph type="pic" sz="quarter" idx="12" hasCustomPrompt="1"/>
          </p:nvPr>
        </p:nvSpPr>
        <p:spPr>
          <a:xfrm>
            <a:off x="4481182" y="361783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5" name="Picture Placeholder 14"/>
          <p:cNvSpPr>
            <a:spLocks noGrp="1"/>
          </p:cNvSpPr>
          <p:nvPr>
            <p:ph type="pic" sz="quarter" idx="10" hasCustomPrompt="1"/>
          </p:nvPr>
        </p:nvSpPr>
        <p:spPr>
          <a:xfrm>
            <a:off x="4481555" y="54868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6" name="Picture Placeholder 14"/>
          <p:cNvSpPr>
            <a:spLocks noGrp="1"/>
          </p:cNvSpPr>
          <p:nvPr>
            <p:ph type="pic" sz="quarter" idx="11" hasCustomPrompt="1"/>
          </p:nvPr>
        </p:nvSpPr>
        <p:spPr>
          <a:xfrm>
            <a:off x="8225598" y="54868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242590762"/>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0" name="Frame 1">
            <a:extLst>
              <a:ext uri="{FF2B5EF4-FFF2-40B4-BE49-F238E27FC236}">
                <a16:creationId xmlns:a16="http://schemas.microsoft.com/office/drawing/2014/main" id="{85E9283B-E634-43AB-B770-739D605868E4}"/>
              </a:ext>
            </a:extLst>
          </p:cNvPr>
          <p:cNvSpPr/>
          <p:nvPr userDrawn="1"/>
        </p:nvSpPr>
        <p:spPr>
          <a:xfrm rot="18900000">
            <a:off x="6266325" y="1278179"/>
            <a:ext cx="4320000" cy="4320000"/>
          </a:xfrm>
          <a:prstGeom prst="frame">
            <a:avLst>
              <a:gd name="adj1" fmla="val 1591"/>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mn-lt"/>
            </a:endParaRPr>
          </a:p>
        </p:txBody>
      </p:sp>
      <p:sp>
        <p:nvSpPr>
          <p:cNvPr id="22" name="Picture Placeholder 2">
            <a:extLst>
              <a:ext uri="{FF2B5EF4-FFF2-40B4-BE49-F238E27FC236}">
                <a16:creationId xmlns:a16="http://schemas.microsoft.com/office/drawing/2014/main" id="{8D9E0A4B-0EF0-4B06-B895-878FAC9FEFB2}"/>
              </a:ext>
            </a:extLst>
          </p:cNvPr>
          <p:cNvSpPr>
            <a:spLocks noGrp="1"/>
          </p:cNvSpPr>
          <p:nvPr>
            <p:ph type="pic" idx="13" hasCustomPrompt="1"/>
          </p:nvPr>
        </p:nvSpPr>
        <p:spPr>
          <a:xfrm>
            <a:off x="6415833" y="383477"/>
            <a:ext cx="3240000" cy="3240000"/>
          </a:xfrm>
          <a:prstGeom prst="diamond">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B617C9E2-0439-49FB-AE24-771BB4B38AEC}"/>
              </a:ext>
            </a:extLst>
          </p:cNvPr>
          <p:cNvSpPr>
            <a:spLocks noGrp="1"/>
          </p:cNvSpPr>
          <p:nvPr>
            <p:ph type="pic" idx="14" hasCustomPrompt="1"/>
          </p:nvPr>
        </p:nvSpPr>
        <p:spPr>
          <a:xfrm>
            <a:off x="7158266" y="3252881"/>
            <a:ext cx="3240000" cy="3240000"/>
          </a:xfrm>
          <a:prstGeom prst="diamond">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id="{78CAF030-1C2A-4DC9-B337-AA2C2341E264}"/>
              </a:ext>
            </a:extLst>
          </p:cNvPr>
          <p:cNvSpPr>
            <a:spLocks noGrp="1"/>
          </p:cNvSpPr>
          <p:nvPr>
            <p:ph type="pic" idx="15" hasCustomPrompt="1"/>
          </p:nvPr>
        </p:nvSpPr>
        <p:spPr>
          <a:xfrm>
            <a:off x="5371623" y="2514969"/>
            <a:ext cx="2520000" cy="2520000"/>
          </a:xfrm>
          <a:prstGeom prst="diamond">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5" name="Picture Placeholder 2">
            <a:extLst>
              <a:ext uri="{FF2B5EF4-FFF2-40B4-BE49-F238E27FC236}">
                <a16:creationId xmlns:a16="http://schemas.microsoft.com/office/drawing/2014/main" id="{D53A0D3E-B806-4977-85A6-A4E80EC2B12C}"/>
              </a:ext>
            </a:extLst>
          </p:cNvPr>
          <p:cNvSpPr>
            <a:spLocks noGrp="1"/>
          </p:cNvSpPr>
          <p:nvPr>
            <p:ph type="pic" idx="16" hasCustomPrompt="1"/>
          </p:nvPr>
        </p:nvSpPr>
        <p:spPr>
          <a:xfrm>
            <a:off x="8961027" y="1806724"/>
            <a:ext cx="2520000" cy="2520000"/>
          </a:xfrm>
          <a:prstGeom prst="diamond">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9" name="그룹 8">
            <a:extLst>
              <a:ext uri="{FF2B5EF4-FFF2-40B4-BE49-F238E27FC236}">
                <a16:creationId xmlns:a16="http://schemas.microsoft.com/office/drawing/2014/main" id="{02111CAC-C154-4FFC-AABE-5BA6631FA2F6}"/>
              </a:ext>
            </a:extLst>
          </p:cNvPr>
          <p:cNvGrpSpPr/>
          <p:nvPr userDrawn="1"/>
        </p:nvGrpSpPr>
        <p:grpSpPr>
          <a:xfrm>
            <a:off x="-1489123" y="3280630"/>
            <a:ext cx="5439525" cy="4262666"/>
            <a:chOff x="-1207020" y="3958548"/>
            <a:chExt cx="4425477" cy="3468011"/>
          </a:xfrm>
        </p:grpSpPr>
        <p:sp>
          <p:nvSpPr>
            <p:cNvPr id="26" name="Rectangle 1">
              <a:extLst>
                <a:ext uri="{FF2B5EF4-FFF2-40B4-BE49-F238E27FC236}">
                  <a16:creationId xmlns:a16="http://schemas.microsoft.com/office/drawing/2014/main" id="{5369ED7B-BB05-4DCC-BC81-D929B00FC69F}"/>
                </a:ext>
              </a:extLst>
            </p:cNvPr>
            <p:cNvSpPr/>
            <p:nvPr userDrawn="1"/>
          </p:nvSpPr>
          <p:spPr>
            <a:xfrm rot="2700000">
              <a:off x="-1207020" y="3958548"/>
              <a:ext cx="2424670" cy="2424670"/>
            </a:xfrm>
            <a:custGeom>
              <a:avLst/>
              <a:gdLst>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2424670 h 2424670"/>
                <a:gd name="connsiteX4" fmla="*/ 0 w 2424670"/>
                <a:gd name="connsiteY4" fmla="*/ 0 h 2424670"/>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2424670 h 2424670"/>
                <a:gd name="connsiteX4" fmla="*/ 0 w 2424670"/>
                <a:gd name="connsiteY4" fmla="*/ 0 h 2424670"/>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2424670 h 2424670"/>
                <a:gd name="connsiteX4" fmla="*/ 0 w 2424670"/>
                <a:gd name="connsiteY4" fmla="*/ 0 h 2424670"/>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0 h 2424670"/>
              </a:gdLst>
              <a:ahLst/>
              <a:cxnLst>
                <a:cxn ang="0">
                  <a:pos x="connsiteX0" y="connsiteY0"/>
                </a:cxn>
                <a:cxn ang="0">
                  <a:pos x="connsiteX1" y="connsiteY1"/>
                </a:cxn>
                <a:cxn ang="0">
                  <a:pos x="connsiteX2" y="connsiteY2"/>
                </a:cxn>
                <a:cxn ang="0">
                  <a:pos x="connsiteX3" y="connsiteY3"/>
                </a:cxn>
              </a:cxnLst>
              <a:rect l="l" t="t" r="r" b="b"/>
              <a:pathLst>
                <a:path w="2424670" h="2424670">
                  <a:moveTo>
                    <a:pt x="0" y="0"/>
                  </a:moveTo>
                  <a:lnTo>
                    <a:pt x="2424670" y="0"/>
                  </a:lnTo>
                  <a:lnTo>
                    <a:pt x="2424670" y="2424670"/>
                  </a:lnTo>
                  <a:lnTo>
                    <a:pt x="0" y="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Group 20">
              <a:extLst>
                <a:ext uri="{FF2B5EF4-FFF2-40B4-BE49-F238E27FC236}">
                  <a16:creationId xmlns:a16="http://schemas.microsoft.com/office/drawing/2014/main" id="{62D337F9-16F2-4FEC-8E51-FD96286292B2}"/>
                </a:ext>
              </a:extLst>
            </p:cNvPr>
            <p:cNvGrpSpPr/>
            <p:nvPr userDrawn="1"/>
          </p:nvGrpSpPr>
          <p:grpSpPr>
            <a:xfrm>
              <a:off x="339557" y="4581128"/>
              <a:ext cx="2878900" cy="2845431"/>
              <a:chOff x="358607" y="4581128"/>
              <a:chExt cx="2878900" cy="2845431"/>
            </a:xfrm>
          </p:grpSpPr>
          <p:sp>
            <p:nvSpPr>
              <p:cNvPr id="28" name="Rectangle 5">
                <a:extLst>
                  <a:ext uri="{FF2B5EF4-FFF2-40B4-BE49-F238E27FC236}">
                    <a16:creationId xmlns:a16="http://schemas.microsoft.com/office/drawing/2014/main" id="{51170162-6FA7-4C55-86F3-F6093F584478}"/>
                  </a:ext>
                </a:extLst>
              </p:cNvPr>
              <p:cNvSpPr/>
              <p:nvPr userDrawn="1"/>
            </p:nvSpPr>
            <p:spPr>
              <a:xfrm rot="2700000">
                <a:off x="358607" y="6306110"/>
                <a:ext cx="1120449" cy="1120449"/>
              </a:xfrm>
              <a:custGeom>
                <a:avLst/>
                <a:gdLst/>
                <a:ahLst/>
                <a:cxnLst/>
                <a:rect l="l" t="t" r="r" b="b"/>
                <a:pathLst>
                  <a:path w="1120449" h="1120449">
                    <a:moveTo>
                      <a:pt x="0" y="0"/>
                    </a:moveTo>
                    <a:lnTo>
                      <a:pt x="1120449" y="0"/>
                    </a:lnTo>
                    <a:lnTo>
                      <a:pt x="0" y="1120449"/>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Rectangle 16">
                <a:extLst>
                  <a:ext uri="{FF2B5EF4-FFF2-40B4-BE49-F238E27FC236}">
                    <a16:creationId xmlns:a16="http://schemas.microsoft.com/office/drawing/2014/main" id="{DEA465F7-F6A8-44D5-8AEC-54F7853F3DB7}"/>
                  </a:ext>
                </a:extLst>
              </p:cNvPr>
              <p:cNvSpPr/>
              <p:nvPr userDrawn="1"/>
            </p:nvSpPr>
            <p:spPr>
              <a:xfrm rot="2700000">
                <a:off x="1200880" y="5448720"/>
                <a:ext cx="1169719" cy="116971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17">
                <a:extLst>
                  <a:ext uri="{FF2B5EF4-FFF2-40B4-BE49-F238E27FC236}">
                    <a16:creationId xmlns:a16="http://schemas.microsoft.com/office/drawing/2014/main" id="{8AFB2583-CA95-444A-9CA1-8F95821E2834}"/>
                  </a:ext>
                </a:extLst>
              </p:cNvPr>
              <p:cNvSpPr/>
              <p:nvPr userDrawn="1"/>
            </p:nvSpPr>
            <p:spPr>
              <a:xfrm rot="2700000">
                <a:off x="2067788" y="4581128"/>
                <a:ext cx="1169719" cy="116971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3" name="Freeform: Shape 12">
            <a:extLst>
              <a:ext uri="{FF2B5EF4-FFF2-40B4-BE49-F238E27FC236}">
                <a16:creationId xmlns:a16="http://schemas.microsoft.com/office/drawing/2014/main" id="{81D59B5F-768D-4072-AD5B-2FBCCBFB5F4B}"/>
              </a:ext>
            </a:extLst>
          </p:cNvPr>
          <p:cNvSpPr/>
          <p:nvPr userDrawn="1"/>
        </p:nvSpPr>
        <p:spPr>
          <a:xfrm>
            <a:off x="9834787" y="5608012"/>
            <a:ext cx="1976213" cy="910479"/>
          </a:xfrm>
          <a:custGeom>
            <a:avLst/>
            <a:gdLst>
              <a:gd name="connsiteX0" fmla="*/ 1237506 w 1976213"/>
              <a:gd name="connsiteY0" fmla="*/ 773877 h 910479"/>
              <a:gd name="connsiteX1" fmla="*/ 1227549 w 1976213"/>
              <a:gd name="connsiteY1" fmla="*/ 781984 h 910479"/>
              <a:gd name="connsiteX2" fmla="*/ 1238359 w 1976213"/>
              <a:gd name="connsiteY2" fmla="*/ 788528 h 910479"/>
              <a:gd name="connsiteX3" fmla="*/ 1243338 w 1976213"/>
              <a:gd name="connsiteY3" fmla="*/ 788528 h 910479"/>
              <a:gd name="connsiteX4" fmla="*/ 1243622 w 1976213"/>
              <a:gd name="connsiteY4" fmla="*/ 789665 h 910479"/>
              <a:gd name="connsiteX5" fmla="*/ 1268230 w 1976213"/>
              <a:gd name="connsiteY5" fmla="*/ 783549 h 910479"/>
              <a:gd name="connsiteX6" fmla="*/ 1272639 w 1976213"/>
              <a:gd name="connsiteY6" fmla="*/ 778002 h 910479"/>
              <a:gd name="connsiteX7" fmla="*/ 1267234 w 1976213"/>
              <a:gd name="connsiteY7" fmla="*/ 774304 h 910479"/>
              <a:gd name="connsiteX8" fmla="*/ 1237506 w 1976213"/>
              <a:gd name="connsiteY8" fmla="*/ 773877 h 910479"/>
              <a:gd name="connsiteX9" fmla="*/ 1464951 w 1976213"/>
              <a:gd name="connsiteY9" fmla="*/ 712286 h 910479"/>
              <a:gd name="connsiteX10" fmla="*/ 1448735 w 1976213"/>
              <a:gd name="connsiteY10" fmla="*/ 714562 h 910479"/>
              <a:gd name="connsiteX11" fmla="*/ 1445037 w 1976213"/>
              <a:gd name="connsiteY11" fmla="*/ 718829 h 910479"/>
              <a:gd name="connsiteX12" fmla="*/ 1450015 w 1976213"/>
              <a:gd name="connsiteY12" fmla="*/ 721958 h 910479"/>
              <a:gd name="connsiteX13" fmla="*/ 1464951 w 1976213"/>
              <a:gd name="connsiteY13" fmla="*/ 712286 h 910479"/>
              <a:gd name="connsiteX14" fmla="*/ 1584719 w 1976213"/>
              <a:gd name="connsiteY14" fmla="*/ 598492 h 910479"/>
              <a:gd name="connsiteX15" fmla="*/ 1573908 w 1976213"/>
              <a:gd name="connsiteY15" fmla="*/ 601906 h 910479"/>
              <a:gd name="connsiteX16" fmla="*/ 1569356 w 1976213"/>
              <a:gd name="connsiteY16" fmla="*/ 616842 h 910479"/>
              <a:gd name="connsiteX17" fmla="*/ 1552856 w 1976213"/>
              <a:gd name="connsiteY17" fmla="*/ 652117 h 910479"/>
              <a:gd name="connsiteX18" fmla="*/ 1550012 w 1976213"/>
              <a:gd name="connsiteY18" fmla="*/ 656242 h 910479"/>
              <a:gd name="connsiteX19" fmla="*/ 1554563 w 1976213"/>
              <a:gd name="connsiteY19" fmla="*/ 661221 h 910479"/>
              <a:gd name="connsiteX20" fmla="*/ 1581732 w 1976213"/>
              <a:gd name="connsiteY20" fmla="*/ 674592 h 910479"/>
              <a:gd name="connsiteX21" fmla="*/ 1635072 w 1976213"/>
              <a:gd name="connsiteY21" fmla="*/ 693652 h 910479"/>
              <a:gd name="connsiteX22" fmla="*/ 1646309 w 1976213"/>
              <a:gd name="connsiteY22" fmla="*/ 693368 h 910479"/>
              <a:gd name="connsiteX23" fmla="*/ 1692823 w 1976213"/>
              <a:gd name="connsiteY23" fmla="*/ 683553 h 910479"/>
              <a:gd name="connsiteX24" fmla="*/ 1699081 w 1976213"/>
              <a:gd name="connsiteY24" fmla="*/ 681846 h 910479"/>
              <a:gd name="connsiteX25" fmla="*/ 1696663 w 1976213"/>
              <a:gd name="connsiteY25" fmla="*/ 675588 h 910479"/>
              <a:gd name="connsiteX26" fmla="*/ 1682296 w 1976213"/>
              <a:gd name="connsiteY26" fmla="*/ 665204 h 910479"/>
              <a:gd name="connsiteX27" fmla="*/ 1648728 w 1976213"/>
              <a:gd name="connsiteY27" fmla="*/ 646570 h 910479"/>
              <a:gd name="connsiteX28" fmla="*/ 1599085 w 1976213"/>
              <a:gd name="connsiteY28" fmla="*/ 610014 h 910479"/>
              <a:gd name="connsiteX29" fmla="*/ 1584719 w 1976213"/>
              <a:gd name="connsiteY29" fmla="*/ 598492 h 910479"/>
              <a:gd name="connsiteX30" fmla="*/ 1244902 w 1976213"/>
              <a:gd name="connsiteY30" fmla="*/ 472608 h 910479"/>
              <a:gd name="connsiteX31" fmla="*/ 1150454 w 1976213"/>
              <a:gd name="connsiteY31" fmla="*/ 528794 h 910479"/>
              <a:gd name="connsiteX32" fmla="*/ 1152303 w 1976213"/>
              <a:gd name="connsiteY32" fmla="*/ 531070 h 910479"/>
              <a:gd name="connsiteX33" fmla="*/ 1200665 w 1976213"/>
              <a:gd name="connsiteY33" fmla="*/ 541311 h 910479"/>
              <a:gd name="connsiteX34" fmla="*/ 1209626 w 1976213"/>
              <a:gd name="connsiteY34" fmla="*/ 534910 h 910479"/>
              <a:gd name="connsiteX35" fmla="*/ 1232954 w 1976213"/>
              <a:gd name="connsiteY35" fmla="*/ 488255 h 910479"/>
              <a:gd name="connsiteX36" fmla="*/ 1247463 w 1976213"/>
              <a:gd name="connsiteY36" fmla="*/ 475879 h 910479"/>
              <a:gd name="connsiteX37" fmla="*/ 1244902 w 1976213"/>
              <a:gd name="connsiteY37" fmla="*/ 472608 h 910479"/>
              <a:gd name="connsiteX38" fmla="*/ 1659538 w 1976213"/>
              <a:gd name="connsiteY38" fmla="*/ 471897 h 910479"/>
              <a:gd name="connsiteX39" fmla="*/ 1657120 w 1976213"/>
              <a:gd name="connsiteY39" fmla="*/ 475595 h 910479"/>
              <a:gd name="connsiteX40" fmla="*/ 1661103 w 1976213"/>
              <a:gd name="connsiteY40" fmla="*/ 487543 h 910479"/>
              <a:gd name="connsiteX41" fmla="*/ 1664090 w 1976213"/>
              <a:gd name="connsiteY41" fmla="*/ 486690 h 910479"/>
              <a:gd name="connsiteX42" fmla="*/ 1662810 w 1976213"/>
              <a:gd name="connsiteY42" fmla="*/ 474741 h 910479"/>
              <a:gd name="connsiteX43" fmla="*/ 1659538 w 1976213"/>
              <a:gd name="connsiteY43" fmla="*/ 471897 h 910479"/>
              <a:gd name="connsiteX44" fmla="*/ 1880777 w 1976213"/>
              <a:gd name="connsiteY44" fmla="*/ 277569 h 910479"/>
              <a:gd name="connsiteX45" fmla="*/ 1914529 w 1976213"/>
              <a:gd name="connsiteY45" fmla="*/ 311321 h 910479"/>
              <a:gd name="connsiteX46" fmla="*/ 1880777 w 1976213"/>
              <a:gd name="connsiteY46" fmla="*/ 345073 h 910479"/>
              <a:gd name="connsiteX47" fmla="*/ 1847025 w 1976213"/>
              <a:gd name="connsiteY47" fmla="*/ 311321 h 910479"/>
              <a:gd name="connsiteX48" fmla="*/ 1880777 w 1976213"/>
              <a:gd name="connsiteY48" fmla="*/ 277569 h 910479"/>
              <a:gd name="connsiteX49" fmla="*/ 1487994 w 1976213"/>
              <a:gd name="connsiteY49" fmla="*/ 244167 h 910479"/>
              <a:gd name="connsiteX50" fmla="*/ 1480740 w 1976213"/>
              <a:gd name="connsiteY50" fmla="*/ 252987 h 910479"/>
              <a:gd name="connsiteX51" fmla="*/ 1488279 w 1976213"/>
              <a:gd name="connsiteY51" fmla="*/ 261521 h 910479"/>
              <a:gd name="connsiteX52" fmla="*/ 1492972 w 1976213"/>
              <a:gd name="connsiteY52" fmla="*/ 252702 h 910479"/>
              <a:gd name="connsiteX53" fmla="*/ 1487994 w 1976213"/>
              <a:gd name="connsiteY53" fmla="*/ 244167 h 910479"/>
              <a:gd name="connsiteX54" fmla="*/ 1527537 w 1976213"/>
              <a:gd name="connsiteY54" fmla="*/ 212732 h 910479"/>
              <a:gd name="connsiteX55" fmla="*/ 1513171 w 1976213"/>
              <a:gd name="connsiteY55" fmla="*/ 213159 h 910479"/>
              <a:gd name="connsiteX56" fmla="*/ 1520567 w 1976213"/>
              <a:gd name="connsiteY56" fmla="*/ 225249 h 910479"/>
              <a:gd name="connsiteX57" fmla="*/ 1527679 w 1976213"/>
              <a:gd name="connsiteY57" fmla="*/ 227809 h 910479"/>
              <a:gd name="connsiteX58" fmla="*/ 1532089 w 1976213"/>
              <a:gd name="connsiteY58" fmla="*/ 218421 h 910479"/>
              <a:gd name="connsiteX59" fmla="*/ 1527537 w 1976213"/>
              <a:gd name="connsiteY59" fmla="*/ 212732 h 910479"/>
              <a:gd name="connsiteX60" fmla="*/ 1945371 w 1976213"/>
              <a:gd name="connsiteY60" fmla="*/ 157864 h 910479"/>
              <a:gd name="connsiteX61" fmla="*/ 1976213 w 1976213"/>
              <a:gd name="connsiteY61" fmla="*/ 188706 h 910479"/>
              <a:gd name="connsiteX62" fmla="*/ 1945371 w 1976213"/>
              <a:gd name="connsiteY62" fmla="*/ 219548 h 910479"/>
              <a:gd name="connsiteX63" fmla="*/ 1914529 w 1976213"/>
              <a:gd name="connsiteY63" fmla="*/ 188706 h 910479"/>
              <a:gd name="connsiteX64" fmla="*/ 1945371 w 1976213"/>
              <a:gd name="connsiteY64" fmla="*/ 157864 h 910479"/>
              <a:gd name="connsiteX65" fmla="*/ 1867542 w 1976213"/>
              <a:gd name="connsiteY65" fmla="*/ 86356 h 910479"/>
              <a:gd name="connsiteX66" fmla="*/ 1890872 w 1976213"/>
              <a:gd name="connsiteY66" fmla="*/ 109686 h 910479"/>
              <a:gd name="connsiteX67" fmla="*/ 1867542 w 1976213"/>
              <a:gd name="connsiteY67" fmla="*/ 133016 h 910479"/>
              <a:gd name="connsiteX68" fmla="*/ 1844212 w 1976213"/>
              <a:gd name="connsiteY68" fmla="*/ 109686 h 910479"/>
              <a:gd name="connsiteX69" fmla="*/ 1867542 w 1976213"/>
              <a:gd name="connsiteY69" fmla="*/ 86356 h 910479"/>
              <a:gd name="connsiteX70" fmla="*/ 1219583 w 1976213"/>
              <a:gd name="connsiteY70" fmla="*/ 32369 h 910479"/>
              <a:gd name="connsiteX71" fmla="*/ 1229256 w 1976213"/>
              <a:gd name="connsiteY71" fmla="*/ 35071 h 910479"/>
              <a:gd name="connsiteX72" fmla="*/ 1239782 w 1976213"/>
              <a:gd name="connsiteY72" fmla="*/ 51145 h 910479"/>
              <a:gd name="connsiteX73" fmla="*/ 1302368 w 1976213"/>
              <a:gd name="connsiteY73" fmla="*/ 173046 h 910479"/>
              <a:gd name="connsiteX74" fmla="*/ 1317161 w 1976213"/>
              <a:gd name="connsiteY74" fmla="*/ 213585 h 910479"/>
              <a:gd name="connsiteX75" fmla="*/ 1326692 w 1976213"/>
              <a:gd name="connsiteY75" fmla="*/ 238762 h 910479"/>
              <a:gd name="connsiteX76" fmla="*/ 1350019 w 1976213"/>
              <a:gd name="connsiteY76" fmla="*/ 223542 h 910479"/>
              <a:gd name="connsiteX77" fmla="*/ 1433373 w 1976213"/>
              <a:gd name="connsiteY77" fmla="*/ 227809 h 910479"/>
              <a:gd name="connsiteX78" fmla="*/ 1447170 w 1976213"/>
              <a:gd name="connsiteY78" fmla="*/ 235064 h 910479"/>
              <a:gd name="connsiteX79" fmla="*/ 1454709 w 1976213"/>
              <a:gd name="connsiteY79" fmla="*/ 230370 h 910479"/>
              <a:gd name="connsiteX80" fmla="*/ 1471067 w 1976213"/>
              <a:gd name="connsiteY80" fmla="*/ 223827 h 910479"/>
              <a:gd name="connsiteX81" fmla="*/ 1478179 w 1976213"/>
              <a:gd name="connsiteY81" fmla="*/ 229374 h 910479"/>
              <a:gd name="connsiteX82" fmla="*/ 1485292 w 1976213"/>
              <a:gd name="connsiteY82" fmla="*/ 200215 h 910479"/>
              <a:gd name="connsiteX83" fmla="*/ 1518007 w 1976213"/>
              <a:gd name="connsiteY83" fmla="*/ 194098 h 910479"/>
              <a:gd name="connsiteX84" fmla="*/ 1524266 w 1976213"/>
              <a:gd name="connsiteY84" fmla="*/ 197654 h 910479"/>
              <a:gd name="connsiteX85" fmla="*/ 1545460 w 1976213"/>
              <a:gd name="connsiteY85" fmla="*/ 211452 h 910479"/>
              <a:gd name="connsiteX86" fmla="*/ 1564805 w 1976213"/>
              <a:gd name="connsiteY86" fmla="*/ 247297 h 910479"/>
              <a:gd name="connsiteX87" fmla="*/ 1565800 w 1976213"/>
              <a:gd name="connsiteY87" fmla="*/ 255546 h 910479"/>
              <a:gd name="connsiteX88" fmla="*/ 1570921 w 1976213"/>
              <a:gd name="connsiteY88" fmla="*/ 257823 h 910479"/>
              <a:gd name="connsiteX89" fmla="*/ 1574051 w 1976213"/>
              <a:gd name="connsiteY89" fmla="*/ 261805 h 910479"/>
              <a:gd name="connsiteX90" fmla="*/ 1570210 w 1976213"/>
              <a:gd name="connsiteY90" fmla="*/ 265219 h 910479"/>
              <a:gd name="connsiteX91" fmla="*/ 1560395 w 1976213"/>
              <a:gd name="connsiteY91" fmla="*/ 268064 h 910479"/>
              <a:gd name="connsiteX92" fmla="*/ 1560395 w 1976213"/>
              <a:gd name="connsiteY92" fmla="*/ 270340 h 910479"/>
              <a:gd name="connsiteX93" fmla="*/ 1594391 w 1976213"/>
              <a:gd name="connsiteY93" fmla="*/ 278447 h 910479"/>
              <a:gd name="connsiteX94" fmla="*/ 1595956 w 1976213"/>
              <a:gd name="connsiteY94" fmla="*/ 274892 h 910479"/>
              <a:gd name="connsiteX95" fmla="*/ 1613736 w 1976213"/>
              <a:gd name="connsiteY95" fmla="*/ 237766 h 910479"/>
              <a:gd name="connsiteX96" fmla="*/ 1620564 w 1976213"/>
              <a:gd name="connsiteY96" fmla="*/ 231792 h 910479"/>
              <a:gd name="connsiteX97" fmla="*/ 1628529 w 1976213"/>
              <a:gd name="connsiteY97" fmla="*/ 221551 h 910479"/>
              <a:gd name="connsiteX98" fmla="*/ 1651430 w 1976213"/>
              <a:gd name="connsiteY98" fmla="*/ 202917 h 910479"/>
              <a:gd name="connsiteX99" fmla="*/ 1703206 w 1976213"/>
              <a:gd name="connsiteY99" fmla="*/ 203770 h 910479"/>
              <a:gd name="connsiteX100" fmla="*/ 1767073 w 1976213"/>
              <a:gd name="connsiteY100" fmla="*/ 233926 h 910479"/>
              <a:gd name="connsiteX101" fmla="*/ 1768496 w 1976213"/>
              <a:gd name="connsiteY101" fmla="*/ 245447 h 910479"/>
              <a:gd name="connsiteX102" fmla="*/ 1771056 w 1976213"/>
              <a:gd name="connsiteY102" fmla="*/ 250710 h 910479"/>
              <a:gd name="connsiteX103" fmla="*/ 1779306 w 1976213"/>
              <a:gd name="connsiteY103" fmla="*/ 261948 h 910479"/>
              <a:gd name="connsiteX104" fmla="*/ 1778879 w 1976213"/>
              <a:gd name="connsiteY104" fmla="*/ 281862 h 910479"/>
              <a:gd name="connsiteX105" fmla="*/ 1784853 w 1976213"/>
              <a:gd name="connsiteY105" fmla="*/ 290538 h 910479"/>
              <a:gd name="connsiteX106" fmla="*/ 1792250 w 1976213"/>
              <a:gd name="connsiteY106" fmla="*/ 296655 h 910479"/>
              <a:gd name="connsiteX107" fmla="*/ 1805763 w 1976213"/>
              <a:gd name="connsiteY107" fmla="*/ 322258 h 910479"/>
              <a:gd name="connsiteX108" fmla="*/ 1808466 w 1976213"/>
              <a:gd name="connsiteY108" fmla="*/ 343595 h 910479"/>
              <a:gd name="connsiteX109" fmla="*/ 1797655 w 1976213"/>
              <a:gd name="connsiteY109" fmla="*/ 375741 h 910479"/>
              <a:gd name="connsiteX110" fmla="*/ 1778453 w 1976213"/>
              <a:gd name="connsiteY110" fmla="*/ 386694 h 910479"/>
              <a:gd name="connsiteX111" fmla="*/ 1772905 w 1976213"/>
              <a:gd name="connsiteY111" fmla="*/ 386694 h 910479"/>
              <a:gd name="connsiteX112" fmla="*/ 1765935 w 1976213"/>
              <a:gd name="connsiteY112" fmla="*/ 391672 h 910479"/>
              <a:gd name="connsiteX113" fmla="*/ 1769491 w 1976213"/>
              <a:gd name="connsiteY113" fmla="*/ 399211 h 910479"/>
              <a:gd name="connsiteX114" fmla="*/ 1776461 w 1976213"/>
              <a:gd name="connsiteY114" fmla="*/ 404759 h 910479"/>
              <a:gd name="connsiteX115" fmla="*/ 1769776 w 1976213"/>
              <a:gd name="connsiteY115" fmla="*/ 411728 h 910479"/>
              <a:gd name="connsiteX116" fmla="*/ 1778168 w 1976213"/>
              <a:gd name="connsiteY116" fmla="*/ 414858 h 910479"/>
              <a:gd name="connsiteX117" fmla="*/ 1798509 w 1976213"/>
              <a:gd name="connsiteY117" fmla="*/ 417845 h 910479"/>
              <a:gd name="connsiteX118" fmla="*/ 1820556 w 1976213"/>
              <a:gd name="connsiteY118" fmla="*/ 426237 h 910479"/>
              <a:gd name="connsiteX119" fmla="*/ 1820129 w 1976213"/>
              <a:gd name="connsiteY119" fmla="*/ 434203 h 910479"/>
              <a:gd name="connsiteX120" fmla="*/ 1806901 w 1976213"/>
              <a:gd name="connsiteY120" fmla="*/ 459095 h 910479"/>
              <a:gd name="connsiteX121" fmla="*/ 1780159 w 1976213"/>
              <a:gd name="connsiteY121" fmla="*/ 468625 h 910479"/>
              <a:gd name="connsiteX122" fmla="*/ 1764228 w 1976213"/>
              <a:gd name="connsiteY122" fmla="*/ 465354 h 910479"/>
              <a:gd name="connsiteX123" fmla="*/ 1745025 w 1976213"/>
              <a:gd name="connsiteY123" fmla="*/ 444160 h 910479"/>
              <a:gd name="connsiteX124" fmla="*/ 1732793 w 1976213"/>
              <a:gd name="connsiteY124" fmla="*/ 437190 h 910479"/>
              <a:gd name="connsiteX125" fmla="*/ 1713448 w 1976213"/>
              <a:gd name="connsiteY125" fmla="*/ 440461 h 910479"/>
              <a:gd name="connsiteX126" fmla="*/ 1687844 w 1976213"/>
              <a:gd name="connsiteY126" fmla="*/ 439181 h 910479"/>
              <a:gd name="connsiteX127" fmla="*/ 1674473 w 1976213"/>
              <a:gd name="connsiteY127" fmla="*/ 458526 h 910479"/>
              <a:gd name="connsiteX128" fmla="*/ 1680163 w 1976213"/>
              <a:gd name="connsiteY128" fmla="*/ 498496 h 910479"/>
              <a:gd name="connsiteX129" fmla="*/ 1680732 w 1976213"/>
              <a:gd name="connsiteY129" fmla="*/ 512009 h 910479"/>
              <a:gd name="connsiteX130" fmla="*/ 1692681 w 1976213"/>
              <a:gd name="connsiteY130" fmla="*/ 539889 h 910479"/>
              <a:gd name="connsiteX131" fmla="*/ 1704913 w 1976213"/>
              <a:gd name="connsiteY131" fmla="*/ 562078 h 910479"/>
              <a:gd name="connsiteX132" fmla="*/ 1705340 w 1976213"/>
              <a:gd name="connsiteY132" fmla="*/ 563358 h 910479"/>
              <a:gd name="connsiteX133" fmla="*/ 1730090 w 1976213"/>
              <a:gd name="connsiteY133" fmla="*/ 603613 h 910479"/>
              <a:gd name="connsiteX134" fmla="*/ 1747586 w 1976213"/>
              <a:gd name="connsiteY134" fmla="*/ 624096 h 910479"/>
              <a:gd name="connsiteX135" fmla="*/ 1761099 w 1976213"/>
              <a:gd name="connsiteY135" fmla="*/ 653398 h 910479"/>
              <a:gd name="connsiteX136" fmla="*/ 1760388 w 1976213"/>
              <a:gd name="connsiteY136" fmla="*/ 739454 h 910479"/>
              <a:gd name="connsiteX137" fmla="*/ 1751427 w 1976213"/>
              <a:gd name="connsiteY137" fmla="*/ 761786 h 910479"/>
              <a:gd name="connsiteX138" fmla="*/ 1738340 w 1976213"/>
              <a:gd name="connsiteY138" fmla="*/ 772028 h 910479"/>
              <a:gd name="connsiteX139" fmla="*/ 1734642 w 1976213"/>
              <a:gd name="connsiteY139" fmla="*/ 774019 h 910479"/>
              <a:gd name="connsiteX140" fmla="*/ 1712310 w 1976213"/>
              <a:gd name="connsiteY140" fmla="*/ 778997 h 910479"/>
              <a:gd name="connsiteX141" fmla="*/ 1668072 w 1976213"/>
              <a:gd name="connsiteY141" fmla="*/ 769183 h 910479"/>
              <a:gd name="connsiteX142" fmla="*/ 1655840 w 1976213"/>
              <a:gd name="connsiteY142" fmla="*/ 759368 h 910479"/>
              <a:gd name="connsiteX143" fmla="*/ 1643322 w 1976213"/>
              <a:gd name="connsiteY143" fmla="*/ 753678 h 910479"/>
              <a:gd name="connsiteX144" fmla="*/ 1603779 w 1976213"/>
              <a:gd name="connsiteY144" fmla="*/ 756950 h 910479"/>
              <a:gd name="connsiteX145" fmla="*/ 1502218 w 1976213"/>
              <a:gd name="connsiteY145" fmla="*/ 751687 h 910479"/>
              <a:gd name="connsiteX146" fmla="*/ 1481451 w 1976213"/>
              <a:gd name="connsiteY146" fmla="*/ 741588 h 910479"/>
              <a:gd name="connsiteX147" fmla="*/ 1472063 w 1976213"/>
              <a:gd name="connsiteY147" fmla="*/ 742868 h 910479"/>
              <a:gd name="connsiteX148" fmla="*/ 1465804 w 1976213"/>
              <a:gd name="connsiteY148" fmla="*/ 750549 h 910479"/>
              <a:gd name="connsiteX149" fmla="*/ 1459261 w 1976213"/>
              <a:gd name="connsiteY149" fmla="*/ 753394 h 910479"/>
              <a:gd name="connsiteX150" fmla="*/ 1456132 w 1976213"/>
              <a:gd name="connsiteY150" fmla="*/ 746993 h 910479"/>
              <a:gd name="connsiteX151" fmla="*/ 1457127 w 1976213"/>
              <a:gd name="connsiteY151" fmla="*/ 734334 h 910479"/>
              <a:gd name="connsiteX152" fmla="*/ 1451296 w 1976213"/>
              <a:gd name="connsiteY152" fmla="*/ 726652 h 910479"/>
              <a:gd name="connsiteX153" fmla="*/ 1440628 w 1976213"/>
              <a:gd name="connsiteY153" fmla="*/ 720962 h 910479"/>
              <a:gd name="connsiteX154" fmla="*/ 1431382 w 1976213"/>
              <a:gd name="connsiteY154" fmla="*/ 717122 h 910479"/>
              <a:gd name="connsiteX155" fmla="*/ 1348312 w 1976213"/>
              <a:gd name="connsiteY155" fmla="*/ 730066 h 910479"/>
              <a:gd name="connsiteX156" fmla="*/ 1319579 w 1976213"/>
              <a:gd name="connsiteY156" fmla="*/ 753820 h 910479"/>
              <a:gd name="connsiteX157" fmla="*/ 1267661 w 1976213"/>
              <a:gd name="connsiteY157" fmla="*/ 821386 h 910479"/>
              <a:gd name="connsiteX158" fmla="*/ 1245329 w 1976213"/>
              <a:gd name="connsiteY158" fmla="*/ 832338 h 910479"/>
              <a:gd name="connsiteX159" fmla="*/ 1207351 w 1976213"/>
              <a:gd name="connsiteY159" fmla="*/ 837032 h 910479"/>
              <a:gd name="connsiteX160" fmla="*/ 1200665 w 1976213"/>
              <a:gd name="connsiteY160" fmla="*/ 834045 h 910479"/>
              <a:gd name="connsiteX161" fmla="*/ 1183170 w 1976213"/>
              <a:gd name="connsiteY161" fmla="*/ 798343 h 910479"/>
              <a:gd name="connsiteX162" fmla="*/ 1186156 w 1976213"/>
              <a:gd name="connsiteY162" fmla="*/ 783691 h 910479"/>
              <a:gd name="connsiteX163" fmla="*/ 1203652 w 1976213"/>
              <a:gd name="connsiteY163" fmla="*/ 770321 h 910479"/>
              <a:gd name="connsiteX164" fmla="*/ 1211333 w 1976213"/>
              <a:gd name="connsiteY164" fmla="*/ 765485 h 910479"/>
              <a:gd name="connsiteX165" fmla="*/ 1210906 w 1976213"/>
              <a:gd name="connsiteY165" fmla="*/ 763635 h 910479"/>
              <a:gd name="connsiteX166" fmla="*/ 1201376 w 1976213"/>
              <a:gd name="connsiteY166" fmla="*/ 765200 h 910479"/>
              <a:gd name="connsiteX167" fmla="*/ 1137510 w 1976213"/>
              <a:gd name="connsiteY167" fmla="*/ 770889 h 910479"/>
              <a:gd name="connsiteX168" fmla="*/ 1083742 w 1976213"/>
              <a:gd name="connsiteY168" fmla="*/ 777291 h 910479"/>
              <a:gd name="connsiteX169" fmla="*/ 983746 w 1976213"/>
              <a:gd name="connsiteY169" fmla="*/ 798343 h 910479"/>
              <a:gd name="connsiteX170" fmla="*/ 849896 w 1976213"/>
              <a:gd name="connsiteY170" fmla="*/ 820674 h 910479"/>
              <a:gd name="connsiteX171" fmla="*/ 799827 w 1976213"/>
              <a:gd name="connsiteY171" fmla="*/ 825795 h 910479"/>
              <a:gd name="connsiteX172" fmla="*/ 765831 w 1976213"/>
              <a:gd name="connsiteY172" fmla="*/ 812709 h 910479"/>
              <a:gd name="connsiteX173" fmla="*/ 711068 w 1976213"/>
              <a:gd name="connsiteY173" fmla="*/ 750407 h 910479"/>
              <a:gd name="connsiteX174" fmla="*/ 706801 w 1976213"/>
              <a:gd name="connsiteY174" fmla="*/ 745713 h 910479"/>
              <a:gd name="connsiteX175" fmla="*/ 607658 w 1976213"/>
              <a:gd name="connsiteY175" fmla="*/ 670893 h 910479"/>
              <a:gd name="connsiteX176" fmla="*/ 532270 w 1976213"/>
              <a:gd name="connsiteY176" fmla="*/ 630497 h 910479"/>
              <a:gd name="connsiteX177" fmla="*/ 471105 w 1976213"/>
              <a:gd name="connsiteY177" fmla="*/ 635048 h 910479"/>
              <a:gd name="connsiteX178" fmla="*/ 402118 w 1976213"/>
              <a:gd name="connsiteY178" fmla="*/ 684833 h 910479"/>
              <a:gd name="connsiteX179" fmla="*/ 375661 w 1976213"/>
              <a:gd name="connsiteY179" fmla="*/ 709584 h 910479"/>
              <a:gd name="connsiteX180" fmla="*/ 261867 w 1976213"/>
              <a:gd name="connsiteY180" fmla="*/ 798769 h 910479"/>
              <a:gd name="connsiteX181" fmla="*/ 86056 w 1976213"/>
              <a:gd name="connsiteY181" fmla="*/ 906162 h 910479"/>
              <a:gd name="connsiteX182" fmla="*/ 57466 w 1976213"/>
              <a:gd name="connsiteY182" fmla="*/ 905024 h 910479"/>
              <a:gd name="connsiteX183" fmla="*/ 4267 w 1976213"/>
              <a:gd name="connsiteY183" fmla="*/ 826080 h 910479"/>
              <a:gd name="connsiteX184" fmla="*/ 0 w 1976213"/>
              <a:gd name="connsiteY184" fmla="*/ 807588 h 910479"/>
              <a:gd name="connsiteX185" fmla="*/ 0 w 1976213"/>
              <a:gd name="connsiteY185" fmla="*/ 794786 h 910479"/>
              <a:gd name="connsiteX186" fmla="*/ 17211 w 1976213"/>
              <a:gd name="connsiteY186" fmla="*/ 776295 h 910479"/>
              <a:gd name="connsiteX187" fmla="*/ 335976 w 1976213"/>
              <a:gd name="connsiteY187" fmla="*/ 585833 h 910479"/>
              <a:gd name="connsiteX188" fmla="*/ 389458 w 1976213"/>
              <a:gd name="connsiteY188" fmla="*/ 561083 h 910479"/>
              <a:gd name="connsiteX189" fmla="*/ 402545 w 1976213"/>
              <a:gd name="connsiteY189" fmla="*/ 550699 h 910479"/>
              <a:gd name="connsiteX190" fmla="*/ 415062 w 1976213"/>
              <a:gd name="connsiteY190" fmla="*/ 536759 h 910479"/>
              <a:gd name="connsiteX191" fmla="*/ 453468 w 1976213"/>
              <a:gd name="connsiteY191" fmla="*/ 515850 h 910479"/>
              <a:gd name="connsiteX192" fmla="*/ 484192 w 1976213"/>
              <a:gd name="connsiteY192" fmla="*/ 484556 h 910479"/>
              <a:gd name="connsiteX193" fmla="*/ 493153 w 1976213"/>
              <a:gd name="connsiteY193" fmla="*/ 473177 h 910479"/>
              <a:gd name="connsiteX194" fmla="*/ 496993 w 1976213"/>
              <a:gd name="connsiteY194" fmla="*/ 488966 h 910479"/>
              <a:gd name="connsiteX195" fmla="*/ 492442 w 1976213"/>
              <a:gd name="connsiteY195" fmla="*/ 508880 h 910479"/>
              <a:gd name="connsiteX196" fmla="*/ 495429 w 1976213"/>
              <a:gd name="connsiteY196" fmla="*/ 510018 h 910479"/>
              <a:gd name="connsiteX197" fmla="*/ 559722 w 1976213"/>
              <a:gd name="connsiteY197" fmla="*/ 548850 h 910479"/>
              <a:gd name="connsiteX198" fmla="*/ 571813 w 1976213"/>
              <a:gd name="connsiteY198" fmla="*/ 558949 h 910479"/>
              <a:gd name="connsiteX199" fmla="*/ 624727 w 1976213"/>
              <a:gd name="connsiteY199" fmla="*/ 577583 h 910479"/>
              <a:gd name="connsiteX200" fmla="*/ 633119 w 1976213"/>
              <a:gd name="connsiteY200" fmla="*/ 578721 h 910479"/>
              <a:gd name="connsiteX201" fmla="*/ 623162 w 1976213"/>
              <a:gd name="connsiteY201" fmla="*/ 565777 h 910479"/>
              <a:gd name="connsiteX202" fmla="*/ 544076 w 1976213"/>
              <a:gd name="connsiteY202" fmla="*/ 493233 h 910479"/>
              <a:gd name="connsiteX203" fmla="*/ 436114 w 1976213"/>
              <a:gd name="connsiteY203" fmla="*/ 425668 h 910479"/>
              <a:gd name="connsiteX204" fmla="*/ 373101 w 1976213"/>
              <a:gd name="connsiteY204" fmla="*/ 397647 h 910479"/>
              <a:gd name="connsiteX205" fmla="*/ 305109 w 1976213"/>
              <a:gd name="connsiteY205" fmla="*/ 344163 h 910479"/>
              <a:gd name="connsiteX206" fmla="*/ 261725 w 1976213"/>
              <a:gd name="connsiteY206" fmla="*/ 280297 h 910479"/>
              <a:gd name="connsiteX207" fmla="*/ 221613 w 1976213"/>
              <a:gd name="connsiteY207" fmla="*/ 207611 h 910479"/>
              <a:gd name="connsiteX208" fmla="*/ 218768 w 1976213"/>
              <a:gd name="connsiteY208" fmla="*/ 190684 h 910479"/>
              <a:gd name="connsiteX209" fmla="*/ 223178 w 1976213"/>
              <a:gd name="connsiteY209" fmla="*/ 160387 h 910479"/>
              <a:gd name="connsiteX210" fmla="*/ 243945 w 1976213"/>
              <a:gd name="connsiteY210" fmla="*/ 127529 h 910479"/>
              <a:gd name="connsiteX211" fmla="*/ 258169 w 1976213"/>
              <a:gd name="connsiteY211" fmla="*/ 130231 h 910479"/>
              <a:gd name="connsiteX212" fmla="*/ 290032 w 1976213"/>
              <a:gd name="connsiteY212" fmla="*/ 185706 h 910479"/>
              <a:gd name="connsiteX213" fmla="*/ 357454 w 1976213"/>
              <a:gd name="connsiteY213" fmla="*/ 292529 h 910479"/>
              <a:gd name="connsiteX214" fmla="*/ 393584 w 1976213"/>
              <a:gd name="connsiteY214" fmla="*/ 327379 h 910479"/>
              <a:gd name="connsiteX215" fmla="*/ 517477 w 1976213"/>
              <a:gd name="connsiteY215" fmla="*/ 392099 h 910479"/>
              <a:gd name="connsiteX216" fmla="*/ 544644 w 1976213"/>
              <a:gd name="connsiteY216" fmla="*/ 400064 h 910479"/>
              <a:gd name="connsiteX217" fmla="*/ 575369 w 1976213"/>
              <a:gd name="connsiteY217" fmla="*/ 408030 h 910479"/>
              <a:gd name="connsiteX218" fmla="*/ 592865 w 1976213"/>
              <a:gd name="connsiteY218" fmla="*/ 414004 h 910479"/>
              <a:gd name="connsiteX219" fmla="*/ 628994 w 1976213"/>
              <a:gd name="connsiteY219" fmla="*/ 429651 h 910479"/>
              <a:gd name="connsiteX220" fmla="*/ 644214 w 1976213"/>
              <a:gd name="connsiteY220" fmla="*/ 446009 h 910479"/>
              <a:gd name="connsiteX221" fmla="*/ 643361 w 1976213"/>
              <a:gd name="connsiteY221" fmla="*/ 463931 h 910479"/>
              <a:gd name="connsiteX222" fmla="*/ 645352 w 1976213"/>
              <a:gd name="connsiteY222" fmla="*/ 499065 h 910479"/>
              <a:gd name="connsiteX223" fmla="*/ 669818 w 1976213"/>
              <a:gd name="connsiteY223" fmla="*/ 521824 h 910479"/>
              <a:gd name="connsiteX224" fmla="*/ 727568 w 1976213"/>
              <a:gd name="connsiteY224" fmla="*/ 566915 h 910479"/>
              <a:gd name="connsiteX225" fmla="*/ 802956 w 1976213"/>
              <a:gd name="connsiteY225" fmla="*/ 663924 h 910479"/>
              <a:gd name="connsiteX226" fmla="*/ 819172 w 1976213"/>
              <a:gd name="connsiteY226" fmla="*/ 674592 h 910479"/>
              <a:gd name="connsiteX227" fmla="*/ 829840 w 1976213"/>
              <a:gd name="connsiteY227" fmla="*/ 674307 h 910479"/>
              <a:gd name="connsiteX228" fmla="*/ 867818 w 1976213"/>
              <a:gd name="connsiteY228" fmla="*/ 668902 h 910479"/>
              <a:gd name="connsiteX229" fmla="*/ 894560 w 1976213"/>
              <a:gd name="connsiteY229" fmla="*/ 666484 h 910479"/>
              <a:gd name="connsiteX230" fmla="*/ 968668 w 1976213"/>
              <a:gd name="connsiteY230" fmla="*/ 642018 h 910479"/>
              <a:gd name="connsiteX231" fmla="*/ 969949 w 1976213"/>
              <a:gd name="connsiteY231" fmla="*/ 632203 h 910479"/>
              <a:gd name="connsiteX232" fmla="*/ 996121 w 1976213"/>
              <a:gd name="connsiteY232" fmla="*/ 618691 h 910479"/>
              <a:gd name="connsiteX233" fmla="*/ 1016177 w 1976213"/>
              <a:gd name="connsiteY233" fmla="*/ 608165 h 910479"/>
              <a:gd name="connsiteX234" fmla="*/ 1017173 w 1976213"/>
              <a:gd name="connsiteY234" fmla="*/ 594509 h 910479"/>
              <a:gd name="connsiteX235" fmla="*/ 1005794 w 1976213"/>
              <a:gd name="connsiteY235" fmla="*/ 584837 h 910479"/>
              <a:gd name="connsiteX236" fmla="*/ 946763 w 1976213"/>
              <a:gd name="connsiteY236" fmla="*/ 480574 h 910479"/>
              <a:gd name="connsiteX237" fmla="*/ 960845 w 1976213"/>
              <a:gd name="connsiteY237" fmla="*/ 460518 h 910479"/>
              <a:gd name="connsiteX238" fmla="*/ 966819 w 1976213"/>
              <a:gd name="connsiteY238" fmla="*/ 457104 h 910479"/>
              <a:gd name="connsiteX239" fmla="*/ 976634 w 1976213"/>
              <a:gd name="connsiteY239" fmla="*/ 444017 h 910479"/>
              <a:gd name="connsiteX240" fmla="*/ 1002379 w 1976213"/>
              <a:gd name="connsiteY240" fmla="*/ 427518 h 910479"/>
              <a:gd name="connsiteX241" fmla="*/ 1205928 w 1976213"/>
              <a:gd name="connsiteY241" fmla="*/ 308034 h 910479"/>
              <a:gd name="connsiteX242" fmla="*/ 1246609 w 1976213"/>
              <a:gd name="connsiteY242" fmla="*/ 280724 h 910479"/>
              <a:gd name="connsiteX243" fmla="*/ 1253437 w 1976213"/>
              <a:gd name="connsiteY243" fmla="*/ 269913 h 910479"/>
              <a:gd name="connsiteX244" fmla="*/ 1259411 w 1976213"/>
              <a:gd name="connsiteY244" fmla="*/ 258107 h 910479"/>
              <a:gd name="connsiteX245" fmla="*/ 1274062 w 1976213"/>
              <a:gd name="connsiteY245" fmla="*/ 248150 h 910479"/>
              <a:gd name="connsiteX246" fmla="*/ 1282028 w 1976213"/>
              <a:gd name="connsiteY246" fmla="*/ 224253 h 910479"/>
              <a:gd name="connsiteX247" fmla="*/ 1275058 w 1976213"/>
              <a:gd name="connsiteY247" fmla="*/ 207185 h 910479"/>
              <a:gd name="connsiteX248" fmla="*/ 1242484 w 1976213"/>
              <a:gd name="connsiteY248" fmla="*/ 147301 h 910479"/>
              <a:gd name="connsiteX249" fmla="*/ 1201234 w 1976213"/>
              <a:gd name="connsiteY249" fmla="*/ 66222 h 910479"/>
              <a:gd name="connsiteX250" fmla="*/ 1211333 w 1976213"/>
              <a:gd name="connsiteY250" fmla="*/ 36351 h 910479"/>
              <a:gd name="connsiteX251" fmla="*/ 1219583 w 1976213"/>
              <a:gd name="connsiteY251" fmla="*/ 32369 h 910479"/>
              <a:gd name="connsiteX252" fmla="*/ 1937389 w 1976213"/>
              <a:gd name="connsiteY252" fmla="*/ 0 h 910479"/>
              <a:gd name="connsiteX253" fmla="*/ 1960249 w 1976213"/>
              <a:gd name="connsiteY253" fmla="*/ 22860 h 910479"/>
              <a:gd name="connsiteX254" fmla="*/ 1937389 w 1976213"/>
              <a:gd name="connsiteY254" fmla="*/ 45720 h 910479"/>
              <a:gd name="connsiteX255" fmla="*/ 1914529 w 1976213"/>
              <a:gd name="connsiteY255" fmla="*/ 22860 h 910479"/>
              <a:gd name="connsiteX256" fmla="*/ 1937389 w 1976213"/>
              <a:gd name="connsiteY256" fmla="*/ 0 h 91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976213" h="910479">
                <a:moveTo>
                  <a:pt x="1237506" y="773877"/>
                </a:moveTo>
                <a:cubicBezTo>
                  <a:pt x="1232954" y="774019"/>
                  <a:pt x="1227407" y="775868"/>
                  <a:pt x="1227549" y="781984"/>
                </a:cubicBezTo>
                <a:cubicBezTo>
                  <a:pt x="1227691" y="788954"/>
                  <a:pt x="1234092" y="787532"/>
                  <a:pt x="1238359" y="788528"/>
                </a:cubicBezTo>
                <a:cubicBezTo>
                  <a:pt x="1239924" y="788812"/>
                  <a:pt x="1241630" y="788528"/>
                  <a:pt x="1243338" y="788528"/>
                </a:cubicBezTo>
                <a:cubicBezTo>
                  <a:pt x="1243480" y="788812"/>
                  <a:pt x="1243480" y="789239"/>
                  <a:pt x="1243622" y="789665"/>
                </a:cubicBezTo>
                <a:cubicBezTo>
                  <a:pt x="1251872" y="787674"/>
                  <a:pt x="1260122" y="785825"/>
                  <a:pt x="1268230" y="783549"/>
                </a:cubicBezTo>
                <a:cubicBezTo>
                  <a:pt x="1270079" y="782980"/>
                  <a:pt x="1271217" y="779993"/>
                  <a:pt x="1272639" y="778002"/>
                </a:cubicBezTo>
                <a:cubicBezTo>
                  <a:pt x="1270790" y="776721"/>
                  <a:pt x="1269084" y="774446"/>
                  <a:pt x="1267234" y="774304"/>
                </a:cubicBezTo>
                <a:cubicBezTo>
                  <a:pt x="1257277" y="773734"/>
                  <a:pt x="1247320" y="773308"/>
                  <a:pt x="1237506" y="773877"/>
                </a:cubicBezTo>
                <a:close/>
                <a:moveTo>
                  <a:pt x="1464951" y="712286"/>
                </a:moveTo>
                <a:cubicBezTo>
                  <a:pt x="1458266" y="713139"/>
                  <a:pt x="1453429" y="713566"/>
                  <a:pt x="1448735" y="714562"/>
                </a:cubicBezTo>
                <a:cubicBezTo>
                  <a:pt x="1447170" y="714846"/>
                  <a:pt x="1446317" y="717264"/>
                  <a:pt x="1445037" y="718829"/>
                </a:cubicBezTo>
                <a:cubicBezTo>
                  <a:pt x="1446744" y="719967"/>
                  <a:pt x="1448309" y="721816"/>
                  <a:pt x="1450015" y="721958"/>
                </a:cubicBezTo>
                <a:cubicBezTo>
                  <a:pt x="1456132" y="722670"/>
                  <a:pt x="1460684" y="719967"/>
                  <a:pt x="1464951" y="712286"/>
                </a:cubicBezTo>
                <a:close/>
                <a:moveTo>
                  <a:pt x="1584719" y="598492"/>
                </a:moveTo>
                <a:cubicBezTo>
                  <a:pt x="1580025" y="595221"/>
                  <a:pt x="1575900" y="596643"/>
                  <a:pt x="1573908" y="601906"/>
                </a:cubicBezTo>
                <a:cubicBezTo>
                  <a:pt x="1571917" y="606742"/>
                  <a:pt x="1570494" y="611721"/>
                  <a:pt x="1569356" y="616842"/>
                </a:cubicBezTo>
                <a:cubicBezTo>
                  <a:pt x="1566654" y="629786"/>
                  <a:pt x="1563382" y="642730"/>
                  <a:pt x="1552856" y="652117"/>
                </a:cubicBezTo>
                <a:cubicBezTo>
                  <a:pt x="1551861" y="653113"/>
                  <a:pt x="1551150" y="654393"/>
                  <a:pt x="1550012" y="656242"/>
                </a:cubicBezTo>
                <a:cubicBezTo>
                  <a:pt x="1551434" y="657949"/>
                  <a:pt x="1552572" y="660225"/>
                  <a:pt x="1554563" y="661221"/>
                </a:cubicBezTo>
                <a:cubicBezTo>
                  <a:pt x="1563524" y="665915"/>
                  <a:pt x="1572201" y="672458"/>
                  <a:pt x="1581732" y="674592"/>
                </a:cubicBezTo>
                <a:cubicBezTo>
                  <a:pt x="1600365" y="678859"/>
                  <a:pt x="1618003" y="685260"/>
                  <a:pt x="1635072" y="693652"/>
                </a:cubicBezTo>
                <a:cubicBezTo>
                  <a:pt x="1639197" y="695644"/>
                  <a:pt x="1642469" y="695786"/>
                  <a:pt x="1646309" y="693368"/>
                </a:cubicBezTo>
                <a:cubicBezTo>
                  <a:pt x="1660534" y="684264"/>
                  <a:pt x="1675611" y="679001"/>
                  <a:pt x="1692823" y="683553"/>
                </a:cubicBezTo>
                <a:cubicBezTo>
                  <a:pt x="1694672" y="683980"/>
                  <a:pt x="1696948" y="682415"/>
                  <a:pt x="1699081" y="681846"/>
                </a:cubicBezTo>
                <a:cubicBezTo>
                  <a:pt x="1698228" y="679713"/>
                  <a:pt x="1698085" y="676868"/>
                  <a:pt x="1696663" y="675588"/>
                </a:cubicBezTo>
                <a:cubicBezTo>
                  <a:pt x="1692111" y="671747"/>
                  <a:pt x="1687417" y="668191"/>
                  <a:pt x="1682296" y="665204"/>
                </a:cubicBezTo>
                <a:cubicBezTo>
                  <a:pt x="1671202" y="658803"/>
                  <a:pt x="1659253" y="653682"/>
                  <a:pt x="1648728" y="646570"/>
                </a:cubicBezTo>
                <a:cubicBezTo>
                  <a:pt x="1631659" y="635048"/>
                  <a:pt x="1615585" y="622389"/>
                  <a:pt x="1599085" y="610014"/>
                </a:cubicBezTo>
                <a:cubicBezTo>
                  <a:pt x="1594107" y="606315"/>
                  <a:pt x="1589697" y="602048"/>
                  <a:pt x="1584719" y="598492"/>
                </a:cubicBezTo>
                <a:close/>
                <a:moveTo>
                  <a:pt x="1244902" y="472608"/>
                </a:moveTo>
                <a:cubicBezTo>
                  <a:pt x="1213183" y="490815"/>
                  <a:pt x="1180893" y="508026"/>
                  <a:pt x="1150454" y="528794"/>
                </a:cubicBezTo>
                <a:cubicBezTo>
                  <a:pt x="1151734" y="530358"/>
                  <a:pt x="1152018" y="530927"/>
                  <a:pt x="1152303" y="531070"/>
                </a:cubicBezTo>
                <a:cubicBezTo>
                  <a:pt x="1168376" y="534483"/>
                  <a:pt x="1184592" y="537755"/>
                  <a:pt x="1200665" y="541311"/>
                </a:cubicBezTo>
                <a:cubicBezTo>
                  <a:pt x="1206355" y="542591"/>
                  <a:pt x="1209058" y="541880"/>
                  <a:pt x="1209626" y="534910"/>
                </a:cubicBezTo>
                <a:cubicBezTo>
                  <a:pt x="1210906" y="516276"/>
                  <a:pt x="1220437" y="501341"/>
                  <a:pt x="1232954" y="488255"/>
                </a:cubicBezTo>
                <a:cubicBezTo>
                  <a:pt x="1237221" y="483703"/>
                  <a:pt x="1242626" y="480005"/>
                  <a:pt x="1247463" y="475879"/>
                </a:cubicBezTo>
                <a:cubicBezTo>
                  <a:pt x="1246609" y="474741"/>
                  <a:pt x="1245756" y="473746"/>
                  <a:pt x="1244902" y="472608"/>
                </a:cubicBezTo>
                <a:close/>
                <a:moveTo>
                  <a:pt x="1659538" y="471897"/>
                </a:moveTo>
                <a:cubicBezTo>
                  <a:pt x="1658685" y="473177"/>
                  <a:pt x="1656836" y="474599"/>
                  <a:pt x="1657120" y="475595"/>
                </a:cubicBezTo>
                <a:cubicBezTo>
                  <a:pt x="1658116" y="479578"/>
                  <a:pt x="1659680" y="483561"/>
                  <a:pt x="1661103" y="487543"/>
                </a:cubicBezTo>
                <a:cubicBezTo>
                  <a:pt x="1662098" y="487259"/>
                  <a:pt x="1663094" y="486974"/>
                  <a:pt x="1664090" y="486690"/>
                </a:cubicBezTo>
                <a:cubicBezTo>
                  <a:pt x="1663805" y="482707"/>
                  <a:pt x="1663521" y="478582"/>
                  <a:pt x="1662810" y="474741"/>
                </a:cubicBezTo>
                <a:cubicBezTo>
                  <a:pt x="1662525" y="473604"/>
                  <a:pt x="1660676" y="472892"/>
                  <a:pt x="1659538" y="471897"/>
                </a:cubicBezTo>
                <a:close/>
                <a:moveTo>
                  <a:pt x="1880777" y="277569"/>
                </a:moveTo>
                <a:cubicBezTo>
                  <a:pt x="1899418" y="277569"/>
                  <a:pt x="1914529" y="292680"/>
                  <a:pt x="1914529" y="311321"/>
                </a:cubicBezTo>
                <a:cubicBezTo>
                  <a:pt x="1914529" y="329962"/>
                  <a:pt x="1899418" y="345073"/>
                  <a:pt x="1880777" y="345073"/>
                </a:cubicBezTo>
                <a:cubicBezTo>
                  <a:pt x="1862136" y="345073"/>
                  <a:pt x="1847025" y="329962"/>
                  <a:pt x="1847025" y="311321"/>
                </a:cubicBezTo>
                <a:cubicBezTo>
                  <a:pt x="1847025" y="292680"/>
                  <a:pt x="1862136" y="277569"/>
                  <a:pt x="1880777" y="277569"/>
                </a:cubicBezTo>
                <a:close/>
                <a:moveTo>
                  <a:pt x="1487994" y="244167"/>
                </a:moveTo>
                <a:cubicBezTo>
                  <a:pt x="1485860" y="246728"/>
                  <a:pt x="1483869" y="249288"/>
                  <a:pt x="1480740" y="252987"/>
                </a:cubicBezTo>
                <a:cubicBezTo>
                  <a:pt x="1483869" y="256542"/>
                  <a:pt x="1486145" y="258961"/>
                  <a:pt x="1488279" y="261521"/>
                </a:cubicBezTo>
                <a:cubicBezTo>
                  <a:pt x="1489985" y="258533"/>
                  <a:pt x="1492972" y="255546"/>
                  <a:pt x="1492972" y="252702"/>
                </a:cubicBezTo>
                <a:cubicBezTo>
                  <a:pt x="1492972" y="249857"/>
                  <a:pt x="1489843" y="247012"/>
                  <a:pt x="1487994" y="244167"/>
                </a:cubicBezTo>
                <a:close/>
                <a:moveTo>
                  <a:pt x="1527537" y="212732"/>
                </a:moveTo>
                <a:cubicBezTo>
                  <a:pt x="1523697" y="212021"/>
                  <a:pt x="1519572" y="212874"/>
                  <a:pt x="1513171" y="213159"/>
                </a:cubicBezTo>
                <a:cubicBezTo>
                  <a:pt x="1516442" y="218706"/>
                  <a:pt x="1518007" y="222546"/>
                  <a:pt x="1520567" y="225249"/>
                </a:cubicBezTo>
                <a:cubicBezTo>
                  <a:pt x="1522275" y="226956"/>
                  <a:pt x="1526968" y="228520"/>
                  <a:pt x="1527679" y="227809"/>
                </a:cubicBezTo>
                <a:cubicBezTo>
                  <a:pt x="1529813" y="225249"/>
                  <a:pt x="1531662" y="221693"/>
                  <a:pt x="1532089" y="218421"/>
                </a:cubicBezTo>
                <a:cubicBezTo>
                  <a:pt x="1532374" y="216572"/>
                  <a:pt x="1529529" y="213159"/>
                  <a:pt x="1527537" y="212732"/>
                </a:cubicBezTo>
                <a:close/>
                <a:moveTo>
                  <a:pt x="1945371" y="157864"/>
                </a:moveTo>
                <a:cubicBezTo>
                  <a:pt x="1962405" y="157864"/>
                  <a:pt x="1976213" y="171672"/>
                  <a:pt x="1976213" y="188706"/>
                </a:cubicBezTo>
                <a:cubicBezTo>
                  <a:pt x="1976213" y="205740"/>
                  <a:pt x="1962405" y="219548"/>
                  <a:pt x="1945371" y="219548"/>
                </a:cubicBezTo>
                <a:cubicBezTo>
                  <a:pt x="1928337" y="219548"/>
                  <a:pt x="1914529" y="205740"/>
                  <a:pt x="1914529" y="188706"/>
                </a:cubicBezTo>
                <a:cubicBezTo>
                  <a:pt x="1914529" y="171672"/>
                  <a:pt x="1928337" y="157864"/>
                  <a:pt x="1945371" y="157864"/>
                </a:cubicBezTo>
                <a:close/>
                <a:moveTo>
                  <a:pt x="1867542" y="86356"/>
                </a:moveTo>
                <a:cubicBezTo>
                  <a:pt x="1880427" y="86356"/>
                  <a:pt x="1890872" y="96801"/>
                  <a:pt x="1890872" y="109686"/>
                </a:cubicBezTo>
                <a:cubicBezTo>
                  <a:pt x="1890872" y="122571"/>
                  <a:pt x="1880427" y="133016"/>
                  <a:pt x="1867542" y="133016"/>
                </a:cubicBezTo>
                <a:cubicBezTo>
                  <a:pt x="1854657" y="133016"/>
                  <a:pt x="1844212" y="122571"/>
                  <a:pt x="1844212" y="109686"/>
                </a:cubicBezTo>
                <a:cubicBezTo>
                  <a:pt x="1844212" y="96801"/>
                  <a:pt x="1854657" y="86356"/>
                  <a:pt x="1867542" y="86356"/>
                </a:cubicBezTo>
                <a:close/>
                <a:moveTo>
                  <a:pt x="1219583" y="32369"/>
                </a:moveTo>
                <a:cubicBezTo>
                  <a:pt x="1223566" y="30520"/>
                  <a:pt x="1226838" y="31089"/>
                  <a:pt x="1229256" y="35071"/>
                </a:cubicBezTo>
                <a:cubicBezTo>
                  <a:pt x="1232669" y="40477"/>
                  <a:pt x="1236794" y="45455"/>
                  <a:pt x="1239782" y="51145"/>
                </a:cubicBezTo>
                <a:cubicBezTo>
                  <a:pt x="1260834" y="91684"/>
                  <a:pt x="1282028" y="132080"/>
                  <a:pt x="1302368" y="173046"/>
                </a:cubicBezTo>
                <a:cubicBezTo>
                  <a:pt x="1308769" y="185848"/>
                  <a:pt x="1312183" y="200072"/>
                  <a:pt x="1317161" y="213585"/>
                </a:cubicBezTo>
                <a:cubicBezTo>
                  <a:pt x="1320433" y="222546"/>
                  <a:pt x="1323847" y="231365"/>
                  <a:pt x="1326692" y="238762"/>
                </a:cubicBezTo>
                <a:cubicBezTo>
                  <a:pt x="1335226" y="233073"/>
                  <a:pt x="1342054" y="227098"/>
                  <a:pt x="1350019" y="223542"/>
                </a:cubicBezTo>
                <a:cubicBezTo>
                  <a:pt x="1378325" y="210740"/>
                  <a:pt x="1406490" y="207611"/>
                  <a:pt x="1433373" y="227809"/>
                </a:cubicBezTo>
                <a:cubicBezTo>
                  <a:pt x="1437498" y="230939"/>
                  <a:pt x="1442477" y="232930"/>
                  <a:pt x="1447170" y="235064"/>
                </a:cubicBezTo>
                <a:cubicBezTo>
                  <a:pt x="1451722" y="237198"/>
                  <a:pt x="1453998" y="235633"/>
                  <a:pt x="1454709" y="230370"/>
                </a:cubicBezTo>
                <a:cubicBezTo>
                  <a:pt x="1455989" y="220129"/>
                  <a:pt x="1462533" y="217568"/>
                  <a:pt x="1471067" y="223827"/>
                </a:cubicBezTo>
                <a:cubicBezTo>
                  <a:pt x="1473343" y="225533"/>
                  <a:pt x="1475619" y="227383"/>
                  <a:pt x="1478179" y="229374"/>
                </a:cubicBezTo>
                <a:cubicBezTo>
                  <a:pt x="1480740" y="218991"/>
                  <a:pt x="1482305" y="209318"/>
                  <a:pt x="1485292" y="200215"/>
                </a:cubicBezTo>
                <a:cubicBezTo>
                  <a:pt x="1490412" y="184852"/>
                  <a:pt x="1507197" y="181865"/>
                  <a:pt x="1518007" y="194098"/>
                </a:cubicBezTo>
                <a:cubicBezTo>
                  <a:pt x="1519572" y="195805"/>
                  <a:pt x="1521990" y="197370"/>
                  <a:pt x="1524266" y="197654"/>
                </a:cubicBezTo>
                <a:cubicBezTo>
                  <a:pt x="1533796" y="198650"/>
                  <a:pt x="1540766" y="203628"/>
                  <a:pt x="1545460" y="211452"/>
                </a:cubicBezTo>
                <a:cubicBezTo>
                  <a:pt x="1552288" y="223116"/>
                  <a:pt x="1558404" y="235206"/>
                  <a:pt x="1564805" y="247297"/>
                </a:cubicBezTo>
                <a:cubicBezTo>
                  <a:pt x="1560111" y="250142"/>
                  <a:pt x="1560111" y="252417"/>
                  <a:pt x="1565800" y="255546"/>
                </a:cubicBezTo>
                <a:cubicBezTo>
                  <a:pt x="1567365" y="256400"/>
                  <a:pt x="1569356" y="256685"/>
                  <a:pt x="1570921" y="257823"/>
                </a:cubicBezTo>
                <a:cubicBezTo>
                  <a:pt x="1572201" y="258818"/>
                  <a:pt x="1574193" y="260667"/>
                  <a:pt x="1574051" y="261805"/>
                </a:cubicBezTo>
                <a:cubicBezTo>
                  <a:pt x="1573908" y="263086"/>
                  <a:pt x="1571775" y="264650"/>
                  <a:pt x="1570210" y="265219"/>
                </a:cubicBezTo>
                <a:cubicBezTo>
                  <a:pt x="1567081" y="266499"/>
                  <a:pt x="1563667" y="267210"/>
                  <a:pt x="1560395" y="268064"/>
                </a:cubicBezTo>
                <a:cubicBezTo>
                  <a:pt x="1560395" y="268775"/>
                  <a:pt x="1560395" y="269629"/>
                  <a:pt x="1560395" y="270340"/>
                </a:cubicBezTo>
                <a:cubicBezTo>
                  <a:pt x="1570636" y="277452"/>
                  <a:pt x="1583865" y="272189"/>
                  <a:pt x="1594391" y="278447"/>
                </a:cubicBezTo>
                <a:cubicBezTo>
                  <a:pt x="1595245" y="276598"/>
                  <a:pt x="1595956" y="275745"/>
                  <a:pt x="1595956" y="274892"/>
                </a:cubicBezTo>
                <a:cubicBezTo>
                  <a:pt x="1596524" y="259956"/>
                  <a:pt x="1607904" y="250142"/>
                  <a:pt x="1613736" y="237766"/>
                </a:cubicBezTo>
                <a:cubicBezTo>
                  <a:pt x="1614874" y="235206"/>
                  <a:pt x="1618572" y="234068"/>
                  <a:pt x="1620564" y="231792"/>
                </a:cubicBezTo>
                <a:cubicBezTo>
                  <a:pt x="1623408" y="228520"/>
                  <a:pt x="1627533" y="225391"/>
                  <a:pt x="1628529" y="221551"/>
                </a:cubicBezTo>
                <a:cubicBezTo>
                  <a:pt x="1631516" y="209176"/>
                  <a:pt x="1639909" y="203344"/>
                  <a:pt x="1651430" y="202917"/>
                </a:cubicBezTo>
                <a:cubicBezTo>
                  <a:pt x="1668642" y="202348"/>
                  <a:pt x="1685995" y="202348"/>
                  <a:pt x="1703206" y="203770"/>
                </a:cubicBezTo>
                <a:cubicBezTo>
                  <a:pt x="1727956" y="205904"/>
                  <a:pt x="1748582" y="218137"/>
                  <a:pt x="1767073" y="233926"/>
                </a:cubicBezTo>
                <a:cubicBezTo>
                  <a:pt x="1770487" y="236913"/>
                  <a:pt x="1775892" y="240469"/>
                  <a:pt x="1768496" y="245447"/>
                </a:cubicBezTo>
                <a:cubicBezTo>
                  <a:pt x="1768211" y="245589"/>
                  <a:pt x="1769918" y="250568"/>
                  <a:pt x="1771056" y="250710"/>
                </a:cubicBezTo>
                <a:cubicBezTo>
                  <a:pt x="1778310" y="251564"/>
                  <a:pt x="1779164" y="256542"/>
                  <a:pt x="1779306" y="261948"/>
                </a:cubicBezTo>
                <a:cubicBezTo>
                  <a:pt x="1779448" y="268633"/>
                  <a:pt x="1779021" y="275176"/>
                  <a:pt x="1778879" y="281862"/>
                </a:cubicBezTo>
                <a:cubicBezTo>
                  <a:pt x="1778737" y="286129"/>
                  <a:pt x="1779306" y="289542"/>
                  <a:pt x="1784853" y="290538"/>
                </a:cubicBezTo>
                <a:cubicBezTo>
                  <a:pt x="1787698" y="290965"/>
                  <a:pt x="1790685" y="293952"/>
                  <a:pt x="1792250" y="296655"/>
                </a:cubicBezTo>
                <a:cubicBezTo>
                  <a:pt x="1797086" y="304905"/>
                  <a:pt x="1802349" y="313297"/>
                  <a:pt x="1805763" y="322258"/>
                </a:cubicBezTo>
                <a:cubicBezTo>
                  <a:pt x="1808181" y="328802"/>
                  <a:pt x="1809745" y="336909"/>
                  <a:pt x="1808466" y="343595"/>
                </a:cubicBezTo>
                <a:cubicBezTo>
                  <a:pt x="1806332" y="354547"/>
                  <a:pt x="1801780" y="365215"/>
                  <a:pt x="1797655" y="375741"/>
                </a:cubicBezTo>
                <a:cubicBezTo>
                  <a:pt x="1794384" y="384418"/>
                  <a:pt x="1787698" y="387974"/>
                  <a:pt x="1778453" y="386694"/>
                </a:cubicBezTo>
                <a:cubicBezTo>
                  <a:pt x="1776603" y="386409"/>
                  <a:pt x="1774470" y="385982"/>
                  <a:pt x="1772905" y="386694"/>
                </a:cubicBezTo>
                <a:cubicBezTo>
                  <a:pt x="1770202" y="387974"/>
                  <a:pt x="1766646" y="389539"/>
                  <a:pt x="1765935" y="391672"/>
                </a:cubicBezTo>
                <a:cubicBezTo>
                  <a:pt x="1765366" y="393664"/>
                  <a:pt x="1767642" y="397077"/>
                  <a:pt x="1769491" y="399211"/>
                </a:cubicBezTo>
                <a:cubicBezTo>
                  <a:pt x="1771340" y="401487"/>
                  <a:pt x="1774043" y="402909"/>
                  <a:pt x="1776461" y="404759"/>
                </a:cubicBezTo>
                <a:cubicBezTo>
                  <a:pt x="1774043" y="407177"/>
                  <a:pt x="1772336" y="409026"/>
                  <a:pt x="1769776" y="411728"/>
                </a:cubicBezTo>
                <a:cubicBezTo>
                  <a:pt x="1773189" y="413008"/>
                  <a:pt x="1775608" y="414431"/>
                  <a:pt x="1778168" y="414858"/>
                </a:cubicBezTo>
                <a:cubicBezTo>
                  <a:pt x="1784853" y="416138"/>
                  <a:pt x="1791681" y="416707"/>
                  <a:pt x="1798509" y="417845"/>
                </a:cubicBezTo>
                <a:cubicBezTo>
                  <a:pt x="1806474" y="419125"/>
                  <a:pt x="1814724" y="419694"/>
                  <a:pt x="1820556" y="426237"/>
                </a:cubicBezTo>
                <a:cubicBezTo>
                  <a:pt x="1820556" y="429082"/>
                  <a:pt x="1820556" y="431927"/>
                  <a:pt x="1820129" y="434203"/>
                </a:cubicBezTo>
                <a:cubicBezTo>
                  <a:pt x="1815720" y="442453"/>
                  <a:pt x="1811879" y="451130"/>
                  <a:pt x="1806901" y="459095"/>
                </a:cubicBezTo>
                <a:cubicBezTo>
                  <a:pt x="1799220" y="471470"/>
                  <a:pt x="1793814" y="472892"/>
                  <a:pt x="1780159" y="468625"/>
                </a:cubicBezTo>
                <a:cubicBezTo>
                  <a:pt x="1775038" y="467061"/>
                  <a:pt x="1769633" y="466207"/>
                  <a:pt x="1764228" y="465354"/>
                </a:cubicBezTo>
                <a:cubicBezTo>
                  <a:pt x="1750857" y="463220"/>
                  <a:pt x="1745737" y="457530"/>
                  <a:pt x="1745025" y="444160"/>
                </a:cubicBezTo>
                <a:cubicBezTo>
                  <a:pt x="1744457" y="432922"/>
                  <a:pt x="1743319" y="432780"/>
                  <a:pt x="1732793" y="437190"/>
                </a:cubicBezTo>
                <a:cubicBezTo>
                  <a:pt x="1726819" y="439750"/>
                  <a:pt x="1719991" y="440319"/>
                  <a:pt x="1713448" y="440461"/>
                </a:cubicBezTo>
                <a:cubicBezTo>
                  <a:pt x="1704913" y="440746"/>
                  <a:pt x="1696379" y="439181"/>
                  <a:pt x="1687844" y="439181"/>
                </a:cubicBezTo>
                <a:cubicBezTo>
                  <a:pt x="1675327" y="439181"/>
                  <a:pt x="1671486" y="446720"/>
                  <a:pt x="1674473" y="458526"/>
                </a:cubicBezTo>
                <a:cubicBezTo>
                  <a:pt x="1677745" y="471470"/>
                  <a:pt x="1678599" y="485125"/>
                  <a:pt x="1680163" y="498496"/>
                </a:cubicBezTo>
                <a:cubicBezTo>
                  <a:pt x="1680732" y="502906"/>
                  <a:pt x="1680732" y="507457"/>
                  <a:pt x="1680732" y="512009"/>
                </a:cubicBezTo>
                <a:cubicBezTo>
                  <a:pt x="1680874" y="522962"/>
                  <a:pt x="1684430" y="532208"/>
                  <a:pt x="1692681" y="539889"/>
                </a:cubicBezTo>
                <a:cubicBezTo>
                  <a:pt x="1699081" y="545863"/>
                  <a:pt x="1705625" y="552121"/>
                  <a:pt x="1704913" y="562078"/>
                </a:cubicBezTo>
                <a:cubicBezTo>
                  <a:pt x="1704913" y="562505"/>
                  <a:pt x="1705055" y="562932"/>
                  <a:pt x="1705340" y="563358"/>
                </a:cubicBezTo>
                <a:cubicBezTo>
                  <a:pt x="1713448" y="576872"/>
                  <a:pt x="1718569" y="592091"/>
                  <a:pt x="1730090" y="603613"/>
                </a:cubicBezTo>
                <a:cubicBezTo>
                  <a:pt x="1736491" y="609872"/>
                  <a:pt x="1741754" y="617268"/>
                  <a:pt x="1747586" y="624096"/>
                </a:cubicBezTo>
                <a:cubicBezTo>
                  <a:pt x="1754982" y="632630"/>
                  <a:pt x="1759392" y="642303"/>
                  <a:pt x="1761099" y="653398"/>
                </a:cubicBezTo>
                <a:cubicBezTo>
                  <a:pt x="1765509" y="682130"/>
                  <a:pt x="1767784" y="710863"/>
                  <a:pt x="1760388" y="739454"/>
                </a:cubicBezTo>
                <a:cubicBezTo>
                  <a:pt x="1758396" y="747135"/>
                  <a:pt x="1755124" y="754674"/>
                  <a:pt x="1751427" y="761786"/>
                </a:cubicBezTo>
                <a:cubicBezTo>
                  <a:pt x="1748724" y="766764"/>
                  <a:pt x="1747017" y="774019"/>
                  <a:pt x="1738340" y="772028"/>
                </a:cubicBezTo>
                <a:cubicBezTo>
                  <a:pt x="1737344" y="771885"/>
                  <a:pt x="1735780" y="773166"/>
                  <a:pt x="1734642" y="774019"/>
                </a:cubicBezTo>
                <a:cubicBezTo>
                  <a:pt x="1727814" y="778713"/>
                  <a:pt x="1720133" y="780562"/>
                  <a:pt x="1712310" y="778997"/>
                </a:cubicBezTo>
                <a:cubicBezTo>
                  <a:pt x="1697517" y="776153"/>
                  <a:pt x="1682724" y="772881"/>
                  <a:pt x="1668072" y="769183"/>
                </a:cubicBezTo>
                <a:cubicBezTo>
                  <a:pt x="1662810" y="767902"/>
                  <a:pt x="1658969" y="764631"/>
                  <a:pt x="1655840" y="759368"/>
                </a:cubicBezTo>
                <a:cubicBezTo>
                  <a:pt x="1653849" y="755954"/>
                  <a:pt x="1647590" y="753536"/>
                  <a:pt x="1643322" y="753678"/>
                </a:cubicBezTo>
                <a:cubicBezTo>
                  <a:pt x="1630094" y="753963"/>
                  <a:pt x="1616866" y="754816"/>
                  <a:pt x="1603779" y="756950"/>
                </a:cubicBezTo>
                <a:cubicBezTo>
                  <a:pt x="1569499" y="762355"/>
                  <a:pt x="1535645" y="759937"/>
                  <a:pt x="1502218" y="751687"/>
                </a:cubicBezTo>
                <a:cubicBezTo>
                  <a:pt x="1494964" y="749838"/>
                  <a:pt x="1487994" y="745571"/>
                  <a:pt x="1481451" y="741588"/>
                </a:cubicBezTo>
                <a:cubicBezTo>
                  <a:pt x="1477326" y="739027"/>
                  <a:pt x="1474908" y="739027"/>
                  <a:pt x="1472063" y="742868"/>
                </a:cubicBezTo>
                <a:cubicBezTo>
                  <a:pt x="1470214" y="745571"/>
                  <a:pt x="1468222" y="748416"/>
                  <a:pt x="1465804" y="750549"/>
                </a:cubicBezTo>
                <a:cubicBezTo>
                  <a:pt x="1463955" y="752114"/>
                  <a:pt x="1460968" y="753963"/>
                  <a:pt x="1459261" y="753394"/>
                </a:cubicBezTo>
                <a:cubicBezTo>
                  <a:pt x="1457554" y="752683"/>
                  <a:pt x="1456274" y="749269"/>
                  <a:pt x="1456132" y="746993"/>
                </a:cubicBezTo>
                <a:cubicBezTo>
                  <a:pt x="1455847" y="742868"/>
                  <a:pt x="1456559" y="738601"/>
                  <a:pt x="1457127" y="734334"/>
                </a:cubicBezTo>
                <a:cubicBezTo>
                  <a:pt x="1457696" y="729782"/>
                  <a:pt x="1456132" y="727648"/>
                  <a:pt x="1451296" y="726652"/>
                </a:cubicBezTo>
                <a:cubicBezTo>
                  <a:pt x="1447597" y="725941"/>
                  <a:pt x="1444183" y="722812"/>
                  <a:pt x="1440628" y="720962"/>
                </a:cubicBezTo>
                <a:cubicBezTo>
                  <a:pt x="1437640" y="719540"/>
                  <a:pt x="1434511" y="717122"/>
                  <a:pt x="1431382" y="717122"/>
                </a:cubicBezTo>
                <a:cubicBezTo>
                  <a:pt x="1403075" y="717407"/>
                  <a:pt x="1375054" y="719825"/>
                  <a:pt x="1348312" y="730066"/>
                </a:cubicBezTo>
                <a:cubicBezTo>
                  <a:pt x="1336079" y="734760"/>
                  <a:pt x="1327260" y="742441"/>
                  <a:pt x="1319579" y="753820"/>
                </a:cubicBezTo>
                <a:cubicBezTo>
                  <a:pt x="1303648" y="777291"/>
                  <a:pt x="1286011" y="799765"/>
                  <a:pt x="1267661" y="821386"/>
                </a:cubicBezTo>
                <a:cubicBezTo>
                  <a:pt x="1262682" y="827218"/>
                  <a:pt x="1253295" y="830489"/>
                  <a:pt x="1245329" y="832338"/>
                </a:cubicBezTo>
                <a:cubicBezTo>
                  <a:pt x="1232954" y="835183"/>
                  <a:pt x="1220152" y="835894"/>
                  <a:pt x="1207351" y="837032"/>
                </a:cubicBezTo>
                <a:cubicBezTo>
                  <a:pt x="1205217" y="837175"/>
                  <a:pt x="1201518" y="835752"/>
                  <a:pt x="1200665" y="834045"/>
                </a:cubicBezTo>
                <a:cubicBezTo>
                  <a:pt x="1194549" y="822239"/>
                  <a:pt x="1189001" y="810291"/>
                  <a:pt x="1183170" y="798343"/>
                </a:cubicBezTo>
                <a:cubicBezTo>
                  <a:pt x="1180325" y="792653"/>
                  <a:pt x="1181320" y="787674"/>
                  <a:pt x="1186156" y="783691"/>
                </a:cubicBezTo>
                <a:cubicBezTo>
                  <a:pt x="1191846" y="778997"/>
                  <a:pt x="1197820" y="774730"/>
                  <a:pt x="1203652" y="770321"/>
                </a:cubicBezTo>
                <a:cubicBezTo>
                  <a:pt x="1206070" y="768614"/>
                  <a:pt x="1208773" y="767049"/>
                  <a:pt x="1211333" y="765485"/>
                </a:cubicBezTo>
                <a:cubicBezTo>
                  <a:pt x="1211191" y="764915"/>
                  <a:pt x="1211049" y="764204"/>
                  <a:pt x="1210906" y="763635"/>
                </a:cubicBezTo>
                <a:cubicBezTo>
                  <a:pt x="1207777" y="764062"/>
                  <a:pt x="1204363" y="764062"/>
                  <a:pt x="1201376" y="765200"/>
                </a:cubicBezTo>
                <a:cubicBezTo>
                  <a:pt x="1180609" y="773308"/>
                  <a:pt x="1158988" y="772596"/>
                  <a:pt x="1137510" y="770889"/>
                </a:cubicBezTo>
                <a:cubicBezTo>
                  <a:pt x="1119160" y="769467"/>
                  <a:pt x="1101380" y="770889"/>
                  <a:pt x="1083742" y="777291"/>
                </a:cubicBezTo>
                <a:cubicBezTo>
                  <a:pt x="1051453" y="788812"/>
                  <a:pt x="1017315" y="792653"/>
                  <a:pt x="983746" y="798343"/>
                </a:cubicBezTo>
                <a:cubicBezTo>
                  <a:pt x="939224" y="806024"/>
                  <a:pt x="894560" y="813704"/>
                  <a:pt x="849896" y="820674"/>
                </a:cubicBezTo>
                <a:cubicBezTo>
                  <a:pt x="833396" y="823377"/>
                  <a:pt x="816612" y="824657"/>
                  <a:pt x="799827" y="825795"/>
                </a:cubicBezTo>
                <a:cubicBezTo>
                  <a:pt x="786741" y="826648"/>
                  <a:pt x="775361" y="822239"/>
                  <a:pt x="765831" y="812709"/>
                </a:cubicBezTo>
                <a:cubicBezTo>
                  <a:pt x="746344" y="793080"/>
                  <a:pt x="726288" y="773877"/>
                  <a:pt x="711068" y="750407"/>
                </a:cubicBezTo>
                <a:cubicBezTo>
                  <a:pt x="709930" y="748700"/>
                  <a:pt x="708508" y="746993"/>
                  <a:pt x="706801" y="745713"/>
                </a:cubicBezTo>
                <a:cubicBezTo>
                  <a:pt x="673801" y="720820"/>
                  <a:pt x="640658" y="695928"/>
                  <a:pt x="607658" y="670893"/>
                </a:cubicBezTo>
                <a:cubicBezTo>
                  <a:pt x="584757" y="653398"/>
                  <a:pt x="559722" y="639885"/>
                  <a:pt x="532270" y="630497"/>
                </a:cubicBezTo>
                <a:cubicBezTo>
                  <a:pt x="511076" y="623242"/>
                  <a:pt x="491019" y="625092"/>
                  <a:pt x="471105" y="635048"/>
                </a:cubicBezTo>
                <a:cubicBezTo>
                  <a:pt x="445360" y="647993"/>
                  <a:pt x="423454" y="666057"/>
                  <a:pt x="402118" y="684833"/>
                </a:cubicBezTo>
                <a:cubicBezTo>
                  <a:pt x="393157" y="692799"/>
                  <a:pt x="384053" y="700906"/>
                  <a:pt x="375661" y="709584"/>
                </a:cubicBezTo>
                <a:cubicBezTo>
                  <a:pt x="341950" y="744717"/>
                  <a:pt x="303260" y="773450"/>
                  <a:pt x="261867" y="798769"/>
                </a:cubicBezTo>
                <a:cubicBezTo>
                  <a:pt x="203264" y="834614"/>
                  <a:pt x="144518" y="870175"/>
                  <a:pt x="86056" y="906162"/>
                </a:cubicBezTo>
                <a:cubicBezTo>
                  <a:pt x="75673" y="912563"/>
                  <a:pt x="67280" y="911567"/>
                  <a:pt x="57466" y="905024"/>
                </a:cubicBezTo>
                <a:cubicBezTo>
                  <a:pt x="28590" y="886106"/>
                  <a:pt x="8108" y="861782"/>
                  <a:pt x="4267" y="826080"/>
                </a:cubicBezTo>
                <a:cubicBezTo>
                  <a:pt x="3556" y="819821"/>
                  <a:pt x="1422" y="813704"/>
                  <a:pt x="0" y="807588"/>
                </a:cubicBezTo>
                <a:cubicBezTo>
                  <a:pt x="0" y="803321"/>
                  <a:pt x="0" y="799054"/>
                  <a:pt x="0" y="794786"/>
                </a:cubicBezTo>
                <a:cubicBezTo>
                  <a:pt x="5690" y="788528"/>
                  <a:pt x="10668" y="781416"/>
                  <a:pt x="17211" y="776295"/>
                </a:cubicBezTo>
                <a:cubicBezTo>
                  <a:pt x="115643" y="699769"/>
                  <a:pt x="220617" y="634053"/>
                  <a:pt x="335976" y="585833"/>
                </a:cubicBezTo>
                <a:cubicBezTo>
                  <a:pt x="354040" y="578152"/>
                  <a:pt x="371821" y="569759"/>
                  <a:pt x="389458" y="561083"/>
                </a:cubicBezTo>
                <a:cubicBezTo>
                  <a:pt x="394294" y="558664"/>
                  <a:pt x="398562" y="554682"/>
                  <a:pt x="402545" y="550699"/>
                </a:cubicBezTo>
                <a:cubicBezTo>
                  <a:pt x="406954" y="546289"/>
                  <a:pt x="409941" y="540031"/>
                  <a:pt x="415062" y="536759"/>
                </a:cubicBezTo>
                <a:cubicBezTo>
                  <a:pt x="427295" y="528936"/>
                  <a:pt x="439812" y="520259"/>
                  <a:pt x="453468" y="515850"/>
                </a:cubicBezTo>
                <a:cubicBezTo>
                  <a:pt x="470110" y="510444"/>
                  <a:pt x="480494" y="501910"/>
                  <a:pt x="484192" y="484556"/>
                </a:cubicBezTo>
                <a:cubicBezTo>
                  <a:pt x="485188" y="480005"/>
                  <a:pt x="486894" y="471328"/>
                  <a:pt x="493153" y="473177"/>
                </a:cubicBezTo>
                <a:cubicBezTo>
                  <a:pt x="499554" y="475026"/>
                  <a:pt x="497847" y="483276"/>
                  <a:pt x="496993" y="488966"/>
                </a:cubicBezTo>
                <a:cubicBezTo>
                  <a:pt x="495998" y="495651"/>
                  <a:pt x="494006" y="502195"/>
                  <a:pt x="492442" y="508880"/>
                </a:cubicBezTo>
                <a:cubicBezTo>
                  <a:pt x="493722" y="509307"/>
                  <a:pt x="494575" y="509875"/>
                  <a:pt x="495429" y="510018"/>
                </a:cubicBezTo>
                <a:cubicBezTo>
                  <a:pt x="521459" y="515423"/>
                  <a:pt x="540377" y="532492"/>
                  <a:pt x="559722" y="548850"/>
                </a:cubicBezTo>
                <a:cubicBezTo>
                  <a:pt x="563705" y="552264"/>
                  <a:pt x="567119" y="557100"/>
                  <a:pt x="571813" y="558949"/>
                </a:cubicBezTo>
                <a:cubicBezTo>
                  <a:pt x="589309" y="565634"/>
                  <a:pt x="607089" y="571608"/>
                  <a:pt x="624727" y="577583"/>
                </a:cubicBezTo>
                <a:cubicBezTo>
                  <a:pt x="627429" y="578436"/>
                  <a:pt x="630274" y="578436"/>
                  <a:pt x="633119" y="578721"/>
                </a:cubicBezTo>
                <a:cubicBezTo>
                  <a:pt x="630132" y="573315"/>
                  <a:pt x="627003" y="569333"/>
                  <a:pt x="623162" y="565777"/>
                </a:cubicBezTo>
                <a:cubicBezTo>
                  <a:pt x="596848" y="541595"/>
                  <a:pt x="570533" y="517272"/>
                  <a:pt x="544076" y="493233"/>
                </a:cubicBezTo>
                <a:cubicBezTo>
                  <a:pt x="512071" y="464216"/>
                  <a:pt x="475657" y="442453"/>
                  <a:pt x="436114" y="425668"/>
                </a:cubicBezTo>
                <a:cubicBezTo>
                  <a:pt x="414920" y="416707"/>
                  <a:pt x="394010" y="407177"/>
                  <a:pt x="373101" y="397647"/>
                </a:cubicBezTo>
                <a:cubicBezTo>
                  <a:pt x="346075" y="385414"/>
                  <a:pt x="323032" y="368060"/>
                  <a:pt x="305109" y="344163"/>
                </a:cubicBezTo>
                <a:cubicBezTo>
                  <a:pt x="289747" y="323538"/>
                  <a:pt x="273531" y="303624"/>
                  <a:pt x="261725" y="280297"/>
                </a:cubicBezTo>
                <a:cubicBezTo>
                  <a:pt x="249208" y="255689"/>
                  <a:pt x="235268" y="231792"/>
                  <a:pt x="221613" y="207611"/>
                </a:cubicBezTo>
                <a:cubicBezTo>
                  <a:pt x="218626" y="202064"/>
                  <a:pt x="217630" y="196943"/>
                  <a:pt x="218768" y="190684"/>
                </a:cubicBezTo>
                <a:cubicBezTo>
                  <a:pt x="220759" y="180585"/>
                  <a:pt x="222040" y="170486"/>
                  <a:pt x="223178" y="160387"/>
                </a:cubicBezTo>
                <a:cubicBezTo>
                  <a:pt x="224600" y="145878"/>
                  <a:pt x="231712" y="135210"/>
                  <a:pt x="243945" y="127529"/>
                </a:cubicBezTo>
                <a:cubicBezTo>
                  <a:pt x="252621" y="122124"/>
                  <a:pt x="253048" y="121697"/>
                  <a:pt x="258169" y="130231"/>
                </a:cubicBezTo>
                <a:cubicBezTo>
                  <a:pt x="269122" y="148581"/>
                  <a:pt x="279648" y="167072"/>
                  <a:pt x="290032" y="185706"/>
                </a:cubicBezTo>
                <a:cubicBezTo>
                  <a:pt x="310514" y="222546"/>
                  <a:pt x="331708" y="258961"/>
                  <a:pt x="357454" y="292529"/>
                </a:cubicBezTo>
                <a:cubicBezTo>
                  <a:pt x="367696" y="305900"/>
                  <a:pt x="379359" y="317991"/>
                  <a:pt x="393584" y="327379"/>
                </a:cubicBezTo>
                <a:cubicBezTo>
                  <a:pt x="432700" y="353267"/>
                  <a:pt x="473950" y="374888"/>
                  <a:pt x="517477" y="392099"/>
                </a:cubicBezTo>
                <a:cubicBezTo>
                  <a:pt x="526153" y="395513"/>
                  <a:pt x="535541" y="397647"/>
                  <a:pt x="544644" y="400064"/>
                </a:cubicBezTo>
                <a:cubicBezTo>
                  <a:pt x="554886" y="402767"/>
                  <a:pt x="565128" y="405185"/>
                  <a:pt x="575369" y="408030"/>
                </a:cubicBezTo>
                <a:cubicBezTo>
                  <a:pt x="581343" y="409737"/>
                  <a:pt x="587175" y="411728"/>
                  <a:pt x="592865" y="414004"/>
                </a:cubicBezTo>
                <a:cubicBezTo>
                  <a:pt x="604956" y="418983"/>
                  <a:pt x="617614" y="423250"/>
                  <a:pt x="628994" y="429651"/>
                </a:cubicBezTo>
                <a:cubicBezTo>
                  <a:pt x="635111" y="433207"/>
                  <a:pt x="639947" y="439892"/>
                  <a:pt x="644214" y="446009"/>
                </a:cubicBezTo>
                <a:cubicBezTo>
                  <a:pt x="648055" y="451698"/>
                  <a:pt x="647486" y="457815"/>
                  <a:pt x="643361" y="463931"/>
                </a:cubicBezTo>
                <a:cubicBezTo>
                  <a:pt x="634968" y="476022"/>
                  <a:pt x="635395" y="488113"/>
                  <a:pt x="645352" y="499065"/>
                </a:cubicBezTo>
                <a:cubicBezTo>
                  <a:pt x="652891" y="507315"/>
                  <a:pt x="661141" y="514854"/>
                  <a:pt x="669818" y="521824"/>
                </a:cubicBezTo>
                <a:cubicBezTo>
                  <a:pt x="688878" y="537186"/>
                  <a:pt x="708081" y="552121"/>
                  <a:pt x="727568" y="566915"/>
                </a:cubicBezTo>
                <a:cubicBezTo>
                  <a:pt x="761422" y="592518"/>
                  <a:pt x="782189" y="628363"/>
                  <a:pt x="802956" y="663924"/>
                </a:cubicBezTo>
                <a:cubicBezTo>
                  <a:pt x="807224" y="671320"/>
                  <a:pt x="811775" y="674165"/>
                  <a:pt x="819172" y="674592"/>
                </a:cubicBezTo>
                <a:cubicBezTo>
                  <a:pt x="822728" y="674876"/>
                  <a:pt x="826284" y="674734"/>
                  <a:pt x="829840" y="674307"/>
                </a:cubicBezTo>
                <a:cubicBezTo>
                  <a:pt x="842500" y="672601"/>
                  <a:pt x="855159" y="670467"/>
                  <a:pt x="867818" y="668902"/>
                </a:cubicBezTo>
                <a:cubicBezTo>
                  <a:pt x="876780" y="667764"/>
                  <a:pt x="886168" y="669044"/>
                  <a:pt x="894560" y="666484"/>
                </a:cubicBezTo>
                <a:cubicBezTo>
                  <a:pt x="919452" y="659087"/>
                  <a:pt x="944061" y="650411"/>
                  <a:pt x="968668" y="642018"/>
                </a:cubicBezTo>
                <a:cubicBezTo>
                  <a:pt x="973504" y="640454"/>
                  <a:pt x="978341" y="638036"/>
                  <a:pt x="969949" y="632203"/>
                </a:cubicBezTo>
                <a:cubicBezTo>
                  <a:pt x="979336" y="627367"/>
                  <a:pt x="987729" y="622958"/>
                  <a:pt x="996121" y="618691"/>
                </a:cubicBezTo>
                <a:cubicBezTo>
                  <a:pt x="1002807" y="615277"/>
                  <a:pt x="1009776" y="612147"/>
                  <a:pt x="1016177" y="608165"/>
                </a:cubicBezTo>
                <a:cubicBezTo>
                  <a:pt x="1023716" y="603613"/>
                  <a:pt x="1023716" y="600057"/>
                  <a:pt x="1017173" y="594509"/>
                </a:cubicBezTo>
                <a:cubicBezTo>
                  <a:pt x="1013332" y="591238"/>
                  <a:pt x="1009065" y="588535"/>
                  <a:pt x="1005794" y="584837"/>
                </a:cubicBezTo>
                <a:cubicBezTo>
                  <a:pt x="978625" y="554255"/>
                  <a:pt x="958711" y="519690"/>
                  <a:pt x="946763" y="480574"/>
                </a:cubicBezTo>
                <a:cubicBezTo>
                  <a:pt x="941927" y="464784"/>
                  <a:pt x="944203" y="462509"/>
                  <a:pt x="960845" y="460518"/>
                </a:cubicBezTo>
                <a:cubicBezTo>
                  <a:pt x="962979" y="460375"/>
                  <a:pt x="966819" y="458384"/>
                  <a:pt x="966819" y="457104"/>
                </a:cubicBezTo>
                <a:cubicBezTo>
                  <a:pt x="966962" y="450134"/>
                  <a:pt x="972082" y="447147"/>
                  <a:pt x="976634" y="444017"/>
                </a:cubicBezTo>
                <a:cubicBezTo>
                  <a:pt x="985026" y="438328"/>
                  <a:pt x="993560" y="432638"/>
                  <a:pt x="1002379" y="427518"/>
                </a:cubicBezTo>
                <a:cubicBezTo>
                  <a:pt x="1070229" y="387690"/>
                  <a:pt x="1138221" y="348004"/>
                  <a:pt x="1205928" y="308034"/>
                </a:cubicBezTo>
                <a:cubicBezTo>
                  <a:pt x="1220010" y="299784"/>
                  <a:pt x="1233381" y="290254"/>
                  <a:pt x="1246609" y="280724"/>
                </a:cubicBezTo>
                <a:cubicBezTo>
                  <a:pt x="1250023" y="278305"/>
                  <a:pt x="1253579" y="273469"/>
                  <a:pt x="1253437" y="269913"/>
                </a:cubicBezTo>
                <a:cubicBezTo>
                  <a:pt x="1253153" y="264081"/>
                  <a:pt x="1255570" y="260952"/>
                  <a:pt x="1259411" y="258107"/>
                </a:cubicBezTo>
                <a:cubicBezTo>
                  <a:pt x="1264105" y="254551"/>
                  <a:pt x="1269226" y="251564"/>
                  <a:pt x="1274062" y="248150"/>
                </a:cubicBezTo>
                <a:cubicBezTo>
                  <a:pt x="1283592" y="241322"/>
                  <a:pt x="1285583" y="235490"/>
                  <a:pt x="1282028" y="224253"/>
                </a:cubicBezTo>
                <a:cubicBezTo>
                  <a:pt x="1280178" y="218421"/>
                  <a:pt x="1277903" y="212589"/>
                  <a:pt x="1275058" y="207185"/>
                </a:cubicBezTo>
                <a:cubicBezTo>
                  <a:pt x="1264389" y="187128"/>
                  <a:pt x="1253010" y="167499"/>
                  <a:pt x="1242484" y="147301"/>
                </a:cubicBezTo>
                <a:cubicBezTo>
                  <a:pt x="1228402" y="120417"/>
                  <a:pt x="1214320" y="93533"/>
                  <a:pt x="1201234" y="66222"/>
                </a:cubicBezTo>
                <a:cubicBezTo>
                  <a:pt x="1194264" y="51714"/>
                  <a:pt x="1197251" y="44602"/>
                  <a:pt x="1211333" y="36351"/>
                </a:cubicBezTo>
                <a:cubicBezTo>
                  <a:pt x="1213894" y="34787"/>
                  <a:pt x="1216881" y="33649"/>
                  <a:pt x="1219583" y="32369"/>
                </a:cubicBezTo>
                <a:close/>
                <a:moveTo>
                  <a:pt x="1937389" y="0"/>
                </a:moveTo>
                <a:cubicBezTo>
                  <a:pt x="1950014" y="0"/>
                  <a:pt x="1960249" y="10235"/>
                  <a:pt x="1960249" y="22860"/>
                </a:cubicBezTo>
                <a:cubicBezTo>
                  <a:pt x="1960249" y="35485"/>
                  <a:pt x="1950014" y="45720"/>
                  <a:pt x="1937389" y="45720"/>
                </a:cubicBezTo>
                <a:cubicBezTo>
                  <a:pt x="1924764" y="45720"/>
                  <a:pt x="1914529" y="35485"/>
                  <a:pt x="1914529" y="22860"/>
                </a:cubicBezTo>
                <a:cubicBezTo>
                  <a:pt x="1914529" y="10235"/>
                  <a:pt x="1924764" y="0"/>
                  <a:pt x="193738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43529"/>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ND CONTENTS LAYOUT_26">
    <p:spTree>
      <p:nvGrpSpPr>
        <p:cNvPr id="1" name=""/>
        <p:cNvGrpSpPr/>
        <p:nvPr/>
      </p:nvGrpSpPr>
      <p:grpSpPr>
        <a:xfrm>
          <a:off x="0" y="0"/>
          <a:ext cx="0" cy="0"/>
          <a:chOff x="0" y="0"/>
          <a:chExt cx="0" cy="0"/>
        </a:xfrm>
      </p:grpSpPr>
      <p:sp>
        <p:nvSpPr>
          <p:cNvPr id="2" name="Freeform 1"/>
          <p:cNvSpPr/>
          <p:nvPr userDrawn="1"/>
        </p:nvSpPr>
        <p:spPr>
          <a:xfrm>
            <a:off x="-2915" y="0"/>
            <a:ext cx="12196373" cy="6858002"/>
          </a:xfrm>
          <a:custGeom>
            <a:avLst/>
            <a:gdLst>
              <a:gd name="connsiteX0" fmla="*/ 5519956 w 9169167"/>
              <a:gd name="connsiteY0" fmla="*/ 8389 h 6115574"/>
              <a:gd name="connsiteX1" fmla="*/ 0 w 9169167"/>
              <a:gd name="connsiteY1" fmla="*/ 4563611 h 6115574"/>
              <a:gd name="connsiteX2" fmla="*/ 16778 w 9169167"/>
              <a:gd name="connsiteY2" fmla="*/ 6098796 h 6115574"/>
              <a:gd name="connsiteX3" fmla="*/ 3892492 w 9169167"/>
              <a:gd name="connsiteY3" fmla="*/ 6115574 h 6115574"/>
              <a:gd name="connsiteX4" fmla="*/ 9169167 w 9169167"/>
              <a:gd name="connsiteY4" fmla="*/ 1937857 h 6115574"/>
              <a:gd name="connsiteX5" fmla="*/ 9160778 w 9169167"/>
              <a:gd name="connsiteY5" fmla="*/ 0 h 6115574"/>
              <a:gd name="connsiteX6" fmla="*/ 5519956 w 9169167"/>
              <a:gd name="connsiteY6" fmla="*/ 8389 h 6115574"/>
              <a:gd name="connsiteX0" fmla="*/ 5561901 w 9169167"/>
              <a:gd name="connsiteY0" fmla="*/ 0 h 6115574"/>
              <a:gd name="connsiteX1" fmla="*/ 0 w 9169167"/>
              <a:gd name="connsiteY1" fmla="*/ 4563611 h 6115574"/>
              <a:gd name="connsiteX2" fmla="*/ 16778 w 9169167"/>
              <a:gd name="connsiteY2" fmla="*/ 6098796 h 6115574"/>
              <a:gd name="connsiteX3" fmla="*/ 3892492 w 9169167"/>
              <a:gd name="connsiteY3" fmla="*/ 6115574 h 6115574"/>
              <a:gd name="connsiteX4" fmla="*/ 9169167 w 9169167"/>
              <a:gd name="connsiteY4" fmla="*/ 1937857 h 6115574"/>
              <a:gd name="connsiteX5" fmla="*/ 9160778 w 9169167"/>
              <a:gd name="connsiteY5" fmla="*/ 0 h 6115574"/>
              <a:gd name="connsiteX6" fmla="*/ 5561901 w 9169167"/>
              <a:gd name="connsiteY6" fmla="*/ 0 h 6115574"/>
              <a:gd name="connsiteX0" fmla="*/ 5561901 w 9169167"/>
              <a:gd name="connsiteY0" fmla="*/ 0 h 6107185"/>
              <a:gd name="connsiteX1" fmla="*/ 0 w 9169167"/>
              <a:gd name="connsiteY1" fmla="*/ 4563611 h 6107185"/>
              <a:gd name="connsiteX2" fmla="*/ 16778 w 9169167"/>
              <a:gd name="connsiteY2" fmla="*/ 6098796 h 6107185"/>
              <a:gd name="connsiteX3" fmla="*/ 4051883 w 9169167"/>
              <a:gd name="connsiteY3" fmla="*/ 6107185 h 6107185"/>
              <a:gd name="connsiteX4" fmla="*/ 9169167 w 9169167"/>
              <a:gd name="connsiteY4" fmla="*/ 1937857 h 6107185"/>
              <a:gd name="connsiteX5" fmla="*/ 9160778 w 9169167"/>
              <a:gd name="connsiteY5" fmla="*/ 0 h 6107185"/>
              <a:gd name="connsiteX6" fmla="*/ 5561901 w 9169167"/>
              <a:gd name="connsiteY6" fmla="*/ 0 h 6107185"/>
              <a:gd name="connsiteX0" fmla="*/ 5547310 w 9154576"/>
              <a:gd name="connsiteY0" fmla="*/ 0 h 6107185"/>
              <a:gd name="connsiteX1" fmla="*/ 0 w 9154576"/>
              <a:gd name="connsiteY1" fmla="*/ 4563612 h 6107185"/>
              <a:gd name="connsiteX2" fmla="*/ 2187 w 9154576"/>
              <a:gd name="connsiteY2" fmla="*/ 6098796 h 6107185"/>
              <a:gd name="connsiteX3" fmla="*/ 4037292 w 9154576"/>
              <a:gd name="connsiteY3" fmla="*/ 6107185 h 6107185"/>
              <a:gd name="connsiteX4" fmla="*/ 9154576 w 9154576"/>
              <a:gd name="connsiteY4" fmla="*/ 1937857 h 6107185"/>
              <a:gd name="connsiteX5" fmla="*/ 9146187 w 9154576"/>
              <a:gd name="connsiteY5" fmla="*/ 0 h 6107185"/>
              <a:gd name="connsiteX6" fmla="*/ 5547310 w 9154576"/>
              <a:gd name="connsiteY6" fmla="*/ 0 h 6107185"/>
              <a:gd name="connsiteX0" fmla="*/ 5547310 w 9154576"/>
              <a:gd name="connsiteY0" fmla="*/ 0 h 6107185"/>
              <a:gd name="connsiteX1" fmla="*/ 0 w 9154576"/>
              <a:gd name="connsiteY1" fmla="*/ 4563612 h 6107185"/>
              <a:gd name="connsiteX2" fmla="*/ 2187 w 9154576"/>
              <a:gd name="connsiteY2" fmla="*/ 6098796 h 6107185"/>
              <a:gd name="connsiteX3" fmla="*/ 4037292 w 9154576"/>
              <a:gd name="connsiteY3" fmla="*/ 6107185 h 6107185"/>
              <a:gd name="connsiteX4" fmla="*/ 9154576 w 9154576"/>
              <a:gd name="connsiteY4" fmla="*/ 1937857 h 6107185"/>
              <a:gd name="connsiteX5" fmla="*/ 9146187 w 9154576"/>
              <a:gd name="connsiteY5" fmla="*/ 0 h 6107185"/>
              <a:gd name="connsiteX6" fmla="*/ 5547310 w 9154576"/>
              <a:gd name="connsiteY6" fmla="*/ 0 h 6107185"/>
              <a:gd name="connsiteX0" fmla="*/ 5547310 w 9154576"/>
              <a:gd name="connsiteY0" fmla="*/ 0 h 6098796"/>
              <a:gd name="connsiteX1" fmla="*/ 0 w 9154576"/>
              <a:gd name="connsiteY1" fmla="*/ 4563612 h 6098796"/>
              <a:gd name="connsiteX2" fmla="*/ 2187 w 9154576"/>
              <a:gd name="connsiteY2" fmla="*/ 6098796 h 6098796"/>
              <a:gd name="connsiteX3" fmla="*/ 3628730 w 9154576"/>
              <a:gd name="connsiteY3" fmla="*/ 6089860 h 6098796"/>
              <a:gd name="connsiteX4" fmla="*/ 9154576 w 9154576"/>
              <a:gd name="connsiteY4" fmla="*/ 1937857 h 6098796"/>
              <a:gd name="connsiteX5" fmla="*/ 9146187 w 9154576"/>
              <a:gd name="connsiteY5" fmla="*/ 0 h 6098796"/>
              <a:gd name="connsiteX6" fmla="*/ 5547310 w 9154576"/>
              <a:gd name="connsiteY6" fmla="*/ 0 h 6098796"/>
              <a:gd name="connsiteX0" fmla="*/ 5547310 w 9147280"/>
              <a:gd name="connsiteY0" fmla="*/ 0 h 6098796"/>
              <a:gd name="connsiteX1" fmla="*/ 0 w 9147280"/>
              <a:gd name="connsiteY1" fmla="*/ 4563612 h 6098796"/>
              <a:gd name="connsiteX2" fmla="*/ 2187 w 9147280"/>
              <a:gd name="connsiteY2" fmla="*/ 6098796 h 6098796"/>
              <a:gd name="connsiteX3" fmla="*/ 3628730 w 9147280"/>
              <a:gd name="connsiteY3" fmla="*/ 6089860 h 6098796"/>
              <a:gd name="connsiteX4" fmla="*/ 9147280 w 9147280"/>
              <a:gd name="connsiteY4" fmla="*/ 1530712 h 6098796"/>
              <a:gd name="connsiteX5" fmla="*/ 9146187 w 9147280"/>
              <a:gd name="connsiteY5" fmla="*/ 0 h 6098796"/>
              <a:gd name="connsiteX6" fmla="*/ 5547310 w 9147280"/>
              <a:gd name="connsiteY6" fmla="*/ 0 h 6098796"/>
              <a:gd name="connsiteX0" fmla="*/ 5547310 w 9147280"/>
              <a:gd name="connsiteY0" fmla="*/ 0 h 6107186"/>
              <a:gd name="connsiteX1" fmla="*/ 0 w 9147280"/>
              <a:gd name="connsiteY1" fmla="*/ 4563612 h 6107186"/>
              <a:gd name="connsiteX2" fmla="*/ 2187 w 9147280"/>
              <a:gd name="connsiteY2" fmla="*/ 6098796 h 6107186"/>
              <a:gd name="connsiteX3" fmla="*/ 3614138 w 9147280"/>
              <a:gd name="connsiteY3" fmla="*/ 6107186 h 6107186"/>
              <a:gd name="connsiteX4" fmla="*/ 9147280 w 9147280"/>
              <a:gd name="connsiteY4" fmla="*/ 1530712 h 6107186"/>
              <a:gd name="connsiteX5" fmla="*/ 9146187 w 9147280"/>
              <a:gd name="connsiteY5" fmla="*/ 0 h 6107186"/>
              <a:gd name="connsiteX6" fmla="*/ 5547310 w 9147280"/>
              <a:gd name="connsiteY6" fmla="*/ 0 h 610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7280" h="6107186">
                <a:moveTo>
                  <a:pt x="5547310" y="0"/>
                </a:moveTo>
                <a:lnTo>
                  <a:pt x="0" y="4563612"/>
                </a:lnTo>
                <a:lnTo>
                  <a:pt x="2187" y="6098796"/>
                </a:lnTo>
                <a:lnTo>
                  <a:pt x="3614138" y="6107186"/>
                </a:lnTo>
                <a:lnTo>
                  <a:pt x="9147280" y="1530712"/>
                </a:lnTo>
                <a:cubicBezTo>
                  <a:pt x="9144484" y="884760"/>
                  <a:pt x="9148983" y="645952"/>
                  <a:pt x="9146187" y="0"/>
                </a:cubicBezTo>
                <a:lnTo>
                  <a:pt x="554731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그림 개체 틀 2"/>
          <p:cNvSpPr>
            <a:spLocks noGrp="1"/>
          </p:cNvSpPr>
          <p:nvPr>
            <p:ph type="pic" sz="quarter" idx="65" hasCustomPrompt="1"/>
          </p:nvPr>
        </p:nvSpPr>
        <p:spPr>
          <a:xfrm>
            <a:off x="0" y="916112"/>
            <a:ext cx="6048000" cy="180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그림 개체 틀 2"/>
          <p:cNvSpPr>
            <a:spLocks noGrp="1"/>
          </p:cNvSpPr>
          <p:nvPr>
            <p:ph type="pic" sz="quarter" idx="66" hasCustomPrompt="1"/>
          </p:nvPr>
        </p:nvSpPr>
        <p:spPr>
          <a:xfrm>
            <a:off x="756000" y="2798746"/>
            <a:ext cx="5292000" cy="180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그림 개체 틀 2"/>
          <p:cNvSpPr>
            <a:spLocks noGrp="1"/>
          </p:cNvSpPr>
          <p:nvPr>
            <p:ph type="pic" sz="quarter" idx="67" hasCustomPrompt="1"/>
          </p:nvPr>
        </p:nvSpPr>
        <p:spPr>
          <a:xfrm>
            <a:off x="6144000" y="2232281"/>
            <a:ext cx="5292000" cy="180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68" hasCustomPrompt="1"/>
          </p:nvPr>
        </p:nvSpPr>
        <p:spPr>
          <a:xfrm>
            <a:off x="6144000" y="4124643"/>
            <a:ext cx="6048000" cy="180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561339445"/>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13" name="Text Placeholder 9">
            <a:extLst>
              <a:ext uri="{FF2B5EF4-FFF2-40B4-BE49-F238E27FC236}">
                <a16:creationId xmlns:a16="http://schemas.microsoft.com/office/drawing/2014/main" id="{C8D89772-2617-45F3-9E59-A0F7ADE5154B}"/>
              </a:ext>
            </a:extLst>
          </p:cNvPr>
          <p:cNvSpPr>
            <a:spLocks noGrp="1"/>
          </p:cNvSpPr>
          <p:nvPr>
            <p:ph type="body" sz="quarter" idx="10" hasCustomPrompt="1"/>
          </p:nvPr>
        </p:nvSpPr>
        <p:spPr>
          <a:xfrm>
            <a:off x="616226" y="339509"/>
            <a:ext cx="11194774" cy="724247"/>
          </a:xfrm>
          <a:prstGeom prst="rect">
            <a:avLst/>
          </a:prstGeom>
        </p:spPr>
        <p:txBody>
          <a:bodyPr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
        <p:nvSpPr>
          <p:cNvPr id="14" name="Frame 13">
            <a:extLst>
              <a:ext uri="{FF2B5EF4-FFF2-40B4-BE49-F238E27FC236}">
                <a16:creationId xmlns:a16="http://schemas.microsoft.com/office/drawing/2014/main" id="{2CC78AAE-D8EF-48EF-97C3-F33074F97B4F}"/>
              </a:ext>
            </a:extLst>
          </p:cNvPr>
          <p:cNvSpPr/>
          <p:nvPr userDrawn="1"/>
        </p:nvSpPr>
        <p:spPr>
          <a:xfrm>
            <a:off x="114300" y="124694"/>
            <a:ext cx="11963400" cy="6608613"/>
          </a:xfrm>
          <a:prstGeom prst="frame">
            <a:avLst>
              <a:gd name="adj1" fmla="val 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CC46005E-FA88-4E42-8E2A-35846CF7F7F2}"/>
              </a:ext>
            </a:extLst>
          </p:cNvPr>
          <p:cNvSpPr/>
          <p:nvPr userDrawn="1"/>
        </p:nvSpPr>
        <p:spPr>
          <a:xfrm>
            <a:off x="0" y="2497335"/>
            <a:ext cx="4871870" cy="13681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4">
            <a:extLst>
              <a:ext uri="{FF2B5EF4-FFF2-40B4-BE49-F238E27FC236}">
                <a16:creationId xmlns:a16="http://schemas.microsoft.com/office/drawing/2014/main" id="{7892B42E-B31E-44FF-B312-F46650DAAE4A}"/>
              </a:ext>
            </a:extLst>
          </p:cNvPr>
          <p:cNvSpPr/>
          <p:nvPr userDrawn="1"/>
        </p:nvSpPr>
        <p:spPr>
          <a:xfrm>
            <a:off x="7320144" y="3862911"/>
            <a:ext cx="4871858"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6" name="Group 3">
            <a:extLst>
              <a:ext uri="{FF2B5EF4-FFF2-40B4-BE49-F238E27FC236}">
                <a16:creationId xmlns:a16="http://schemas.microsoft.com/office/drawing/2014/main" id="{BBBE6290-D6D8-4FDE-896F-09DA6D428F6A}"/>
              </a:ext>
            </a:extLst>
          </p:cNvPr>
          <p:cNvGrpSpPr/>
          <p:nvPr userDrawn="1"/>
        </p:nvGrpSpPr>
        <p:grpSpPr>
          <a:xfrm>
            <a:off x="4871870" y="1763729"/>
            <a:ext cx="2448272" cy="4303935"/>
            <a:chOff x="445712" y="1449040"/>
            <a:chExt cx="2113018" cy="3924176"/>
          </a:xfrm>
        </p:grpSpPr>
        <p:sp>
          <p:nvSpPr>
            <p:cNvPr id="7" name="Rounded Rectangle 4">
              <a:extLst>
                <a:ext uri="{FF2B5EF4-FFF2-40B4-BE49-F238E27FC236}">
                  <a16:creationId xmlns:a16="http://schemas.microsoft.com/office/drawing/2014/main" id="{B9AAF2DB-20BB-4DF2-A352-C5E2AAF726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8" name="Rectangle 5">
              <a:extLst>
                <a:ext uri="{FF2B5EF4-FFF2-40B4-BE49-F238E27FC236}">
                  <a16:creationId xmlns:a16="http://schemas.microsoft.com/office/drawing/2014/main" id="{4D2D0AD8-492B-4268-A8E6-38015DD6F058}"/>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6">
              <a:extLst>
                <a:ext uri="{FF2B5EF4-FFF2-40B4-BE49-F238E27FC236}">
                  <a16:creationId xmlns:a16="http://schemas.microsoft.com/office/drawing/2014/main" id="{D9E1F155-A5F8-4B59-AD29-A3421CD03B52}"/>
                </a:ext>
              </a:extLst>
            </p:cNvPr>
            <p:cNvGrpSpPr/>
            <p:nvPr userDrawn="1"/>
          </p:nvGrpSpPr>
          <p:grpSpPr>
            <a:xfrm>
              <a:off x="1407705" y="5045834"/>
              <a:ext cx="211967" cy="211967"/>
              <a:chOff x="1549420" y="5712364"/>
              <a:chExt cx="312583" cy="312583"/>
            </a:xfrm>
          </p:grpSpPr>
          <p:sp>
            <p:nvSpPr>
              <p:cNvPr id="10" name="Oval 7">
                <a:extLst>
                  <a:ext uri="{FF2B5EF4-FFF2-40B4-BE49-F238E27FC236}">
                    <a16:creationId xmlns:a16="http://schemas.microsoft.com/office/drawing/2014/main" id="{CF3D18FD-7BB8-4ED5-B429-E71E4DEC57DF}"/>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1" name="Rounded Rectangle 8">
                <a:extLst>
                  <a:ext uri="{FF2B5EF4-FFF2-40B4-BE49-F238E27FC236}">
                    <a16:creationId xmlns:a16="http://schemas.microsoft.com/office/drawing/2014/main" id="{F5B9ED0E-91B2-4E69-B52B-48C53C2F42B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2" name="Picture Placeholder 2">
            <a:extLst>
              <a:ext uri="{FF2B5EF4-FFF2-40B4-BE49-F238E27FC236}">
                <a16:creationId xmlns:a16="http://schemas.microsoft.com/office/drawing/2014/main" id="{DEC94C76-BE6B-49E0-A0BA-A96C8502ED87}"/>
              </a:ext>
            </a:extLst>
          </p:cNvPr>
          <p:cNvSpPr>
            <a:spLocks noGrp="1"/>
          </p:cNvSpPr>
          <p:nvPr>
            <p:ph type="pic" idx="22" hasCustomPrompt="1"/>
          </p:nvPr>
        </p:nvSpPr>
        <p:spPr>
          <a:xfrm>
            <a:off x="5051890" y="2223507"/>
            <a:ext cx="2088232" cy="338437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665741346"/>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239A487-8F80-40A2-B2F7-0579B9862EFE}"/>
              </a:ext>
            </a:extLst>
          </p:cNvPr>
          <p:cNvGrpSpPr/>
          <p:nvPr userDrawn="1"/>
        </p:nvGrpSpPr>
        <p:grpSpPr>
          <a:xfrm>
            <a:off x="6813089" y="655627"/>
            <a:ext cx="4697899" cy="2581177"/>
            <a:chOff x="-548507" y="477868"/>
            <a:chExt cx="11570449" cy="6357177"/>
          </a:xfrm>
        </p:grpSpPr>
        <p:sp>
          <p:nvSpPr>
            <p:cNvPr id="18" name="Freeform: Shape 17">
              <a:extLst>
                <a:ext uri="{FF2B5EF4-FFF2-40B4-BE49-F238E27FC236}">
                  <a16:creationId xmlns:a16="http://schemas.microsoft.com/office/drawing/2014/main" id="{E7E7F011-8953-4415-889E-9C1C5A9BADB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E102FB8-E32E-4475-B1EB-025777D992C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26D1B4C-63FF-4821-B372-3408FC104D7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13B8FC2-4445-4A5E-AFDE-4857EEF9F0E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02179917-79AE-4330-B24B-55496F3D87C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BD3FF2CA-EB8D-474C-AB76-B492ACA71CBB}"/>
                </a:ext>
              </a:extLst>
            </p:cNvPr>
            <p:cNvGrpSpPr/>
            <p:nvPr/>
          </p:nvGrpSpPr>
          <p:grpSpPr>
            <a:xfrm>
              <a:off x="1606" y="6382978"/>
              <a:ext cx="413937" cy="115242"/>
              <a:chOff x="5955" y="6353672"/>
              <a:chExt cx="413937" cy="115242"/>
            </a:xfrm>
          </p:grpSpPr>
          <p:sp>
            <p:nvSpPr>
              <p:cNvPr id="28" name="Rectangle: Rounded Corners 27">
                <a:extLst>
                  <a:ext uri="{FF2B5EF4-FFF2-40B4-BE49-F238E27FC236}">
                    <a16:creationId xmlns:a16="http://schemas.microsoft.com/office/drawing/2014/main" id="{4DC87EF0-4C0A-468F-A598-0D32220AC41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F00214D-0570-4227-8E20-126FA8A1ED7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AF733D1-26A6-4EB7-A288-46330DC27A86}"/>
                </a:ext>
              </a:extLst>
            </p:cNvPr>
            <p:cNvGrpSpPr/>
            <p:nvPr/>
          </p:nvGrpSpPr>
          <p:grpSpPr>
            <a:xfrm>
              <a:off x="9855291" y="6381600"/>
              <a:ext cx="885989" cy="115242"/>
              <a:chOff x="5955" y="6353672"/>
              <a:chExt cx="413937" cy="115242"/>
            </a:xfrm>
          </p:grpSpPr>
          <p:sp>
            <p:nvSpPr>
              <p:cNvPr id="26" name="Rectangle: Rounded Corners 25">
                <a:extLst>
                  <a:ext uri="{FF2B5EF4-FFF2-40B4-BE49-F238E27FC236}">
                    <a16:creationId xmlns:a16="http://schemas.microsoft.com/office/drawing/2014/main" id="{DB6DEFB8-DECE-418E-AE56-126C0AF5030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B7B29AD-11F7-4B26-8789-B35C85C93BD9}"/>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a16="http://schemas.microsoft.com/office/drawing/2014/main" id="{9BDBE3FD-990F-4905-80AB-173EF7867B6B}"/>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4" name="Frame 13">
            <a:extLst>
              <a:ext uri="{FF2B5EF4-FFF2-40B4-BE49-F238E27FC236}">
                <a16:creationId xmlns:a16="http://schemas.microsoft.com/office/drawing/2014/main" id="{2CC78AAE-D8EF-48EF-97C3-F33074F97B4F}"/>
              </a:ext>
            </a:extLst>
          </p:cNvPr>
          <p:cNvSpPr/>
          <p:nvPr userDrawn="1"/>
        </p:nvSpPr>
        <p:spPr>
          <a:xfrm>
            <a:off x="114300" y="124694"/>
            <a:ext cx="11963400" cy="6608613"/>
          </a:xfrm>
          <a:prstGeom prst="frame">
            <a:avLst>
              <a:gd name="adj1" fmla="val 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Picture Placeholder 2">
            <a:extLst>
              <a:ext uri="{FF2B5EF4-FFF2-40B4-BE49-F238E27FC236}">
                <a16:creationId xmlns:a16="http://schemas.microsoft.com/office/drawing/2014/main" id="{4234F04A-2356-415D-B7B2-18FE50DD3037}"/>
              </a:ext>
            </a:extLst>
          </p:cNvPr>
          <p:cNvSpPr>
            <a:spLocks noGrp="1"/>
          </p:cNvSpPr>
          <p:nvPr>
            <p:ph type="pic" idx="1" hasCustomPrompt="1"/>
          </p:nvPr>
        </p:nvSpPr>
        <p:spPr>
          <a:xfrm>
            <a:off x="7482236" y="820762"/>
            <a:ext cx="335960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grpSp>
        <p:nvGrpSpPr>
          <p:cNvPr id="43" name="Group 42">
            <a:extLst>
              <a:ext uri="{FF2B5EF4-FFF2-40B4-BE49-F238E27FC236}">
                <a16:creationId xmlns:a16="http://schemas.microsoft.com/office/drawing/2014/main" id="{4EC79F3B-1A22-4E02-AC86-4832F9B9C168}"/>
              </a:ext>
            </a:extLst>
          </p:cNvPr>
          <p:cNvGrpSpPr/>
          <p:nvPr userDrawn="1"/>
        </p:nvGrpSpPr>
        <p:grpSpPr>
          <a:xfrm>
            <a:off x="6813089" y="3621197"/>
            <a:ext cx="4697899" cy="2581177"/>
            <a:chOff x="-548507" y="477868"/>
            <a:chExt cx="11570449" cy="6357177"/>
          </a:xfrm>
        </p:grpSpPr>
        <p:sp>
          <p:nvSpPr>
            <p:cNvPr id="44" name="Freeform: Shape 43">
              <a:extLst>
                <a:ext uri="{FF2B5EF4-FFF2-40B4-BE49-F238E27FC236}">
                  <a16:creationId xmlns:a16="http://schemas.microsoft.com/office/drawing/2014/main" id="{D4EFA675-D6D5-4ACB-B2A7-7BF70450828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5B7B340-6928-45D6-9F10-5026BAFC374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99183D1-D064-4EC4-8476-381888DC736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3DFCD67-ADAF-4A24-9A1B-E5FC73E9095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FF1B413-A140-49DB-A621-8462BB8F498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49" name="Group 48">
              <a:extLst>
                <a:ext uri="{FF2B5EF4-FFF2-40B4-BE49-F238E27FC236}">
                  <a16:creationId xmlns:a16="http://schemas.microsoft.com/office/drawing/2014/main" id="{5ACDC225-0CEF-406F-825C-7790C38E9246}"/>
                </a:ext>
              </a:extLst>
            </p:cNvPr>
            <p:cNvGrpSpPr/>
            <p:nvPr/>
          </p:nvGrpSpPr>
          <p:grpSpPr>
            <a:xfrm>
              <a:off x="1606" y="6382978"/>
              <a:ext cx="413937" cy="115242"/>
              <a:chOff x="5955" y="6353672"/>
              <a:chExt cx="413937" cy="115242"/>
            </a:xfrm>
          </p:grpSpPr>
          <p:sp>
            <p:nvSpPr>
              <p:cNvPr id="54" name="Rectangle: Rounded Corners 53">
                <a:extLst>
                  <a:ext uri="{FF2B5EF4-FFF2-40B4-BE49-F238E27FC236}">
                    <a16:creationId xmlns:a16="http://schemas.microsoft.com/office/drawing/2014/main" id="{80FAD34A-42B1-4C27-852B-361448BE251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11AFAF22-84E9-44B1-B7D6-FA6381F1B85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AC5E2B43-8E06-4B6A-A829-92E11EC4250B}"/>
                </a:ext>
              </a:extLst>
            </p:cNvPr>
            <p:cNvGrpSpPr/>
            <p:nvPr/>
          </p:nvGrpSpPr>
          <p:grpSpPr>
            <a:xfrm>
              <a:off x="9855291" y="6381600"/>
              <a:ext cx="885989" cy="115242"/>
              <a:chOff x="5955" y="6353672"/>
              <a:chExt cx="413937" cy="115242"/>
            </a:xfrm>
          </p:grpSpPr>
          <p:sp>
            <p:nvSpPr>
              <p:cNvPr id="52" name="Rectangle: Rounded Corners 51">
                <a:extLst>
                  <a:ext uri="{FF2B5EF4-FFF2-40B4-BE49-F238E27FC236}">
                    <a16:creationId xmlns:a16="http://schemas.microsoft.com/office/drawing/2014/main" id="{50F343AA-31D9-45AC-ACD6-9E87790F99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7E7E7AF2-43E0-4F1F-9DD4-23EEB0E9D2B5}"/>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Freeform: Shape 50">
              <a:extLst>
                <a:ext uri="{FF2B5EF4-FFF2-40B4-BE49-F238E27FC236}">
                  <a16:creationId xmlns:a16="http://schemas.microsoft.com/office/drawing/2014/main" id="{1B635D9C-57E4-4EE6-8C1E-BFAF7EE8BA1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56" name="Picture Placeholder 2">
            <a:extLst>
              <a:ext uri="{FF2B5EF4-FFF2-40B4-BE49-F238E27FC236}">
                <a16:creationId xmlns:a16="http://schemas.microsoft.com/office/drawing/2014/main" id="{6F85BD28-326B-408A-A97D-403D22FF4CB4}"/>
              </a:ext>
            </a:extLst>
          </p:cNvPr>
          <p:cNvSpPr>
            <a:spLocks noGrp="1"/>
          </p:cNvSpPr>
          <p:nvPr>
            <p:ph type="pic" idx="11" hasCustomPrompt="1"/>
          </p:nvPr>
        </p:nvSpPr>
        <p:spPr>
          <a:xfrm>
            <a:off x="7482236" y="3786332"/>
            <a:ext cx="335960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17858553"/>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109952302"/>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562710606"/>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0082219"/>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616226" y="339509"/>
            <a:ext cx="11194774" cy="724247"/>
          </a:xfrm>
          <a:prstGeom prst="rect">
            <a:avLst/>
          </a:prstGeom>
        </p:spPr>
        <p:txBody>
          <a:bodyPr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
        <p:nvSpPr>
          <p:cNvPr id="7" name="Frame 6">
            <a:extLst>
              <a:ext uri="{FF2B5EF4-FFF2-40B4-BE49-F238E27FC236}">
                <a16:creationId xmlns:a16="http://schemas.microsoft.com/office/drawing/2014/main" id="{3FA89A57-B3CF-4EA0-AB8A-4D61C78A0709}"/>
              </a:ext>
            </a:extLst>
          </p:cNvPr>
          <p:cNvSpPr/>
          <p:nvPr userDrawn="1"/>
        </p:nvSpPr>
        <p:spPr>
          <a:xfrm>
            <a:off x="114300" y="124694"/>
            <a:ext cx="11963400" cy="6608613"/>
          </a:xfrm>
          <a:prstGeom prst="frame">
            <a:avLst>
              <a:gd name="adj1" fmla="val 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60722549"/>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6" name="Frame 5">
            <a:extLst>
              <a:ext uri="{FF2B5EF4-FFF2-40B4-BE49-F238E27FC236}">
                <a16:creationId xmlns:a16="http://schemas.microsoft.com/office/drawing/2014/main" id="{79CD875C-4F17-4397-9F8A-B40D4FC83916}"/>
              </a:ext>
            </a:extLst>
          </p:cNvPr>
          <p:cNvSpPr/>
          <p:nvPr userDrawn="1"/>
        </p:nvSpPr>
        <p:spPr>
          <a:xfrm>
            <a:off x="114300" y="124694"/>
            <a:ext cx="11963400" cy="6608613"/>
          </a:xfrm>
          <a:prstGeom prst="frame">
            <a:avLst>
              <a:gd name="adj1" fmla="val 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0484B52A-E474-4D53-B5B1-90C374708FF9}"/>
              </a:ext>
            </a:extLst>
          </p:cNvPr>
          <p:cNvSpPr/>
          <p:nvPr userDrawn="1"/>
        </p:nvSpPr>
        <p:spPr>
          <a:xfrm>
            <a:off x="9834787" y="5608012"/>
            <a:ext cx="1976213" cy="910479"/>
          </a:xfrm>
          <a:custGeom>
            <a:avLst/>
            <a:gdLst>
              <a:gd name="connsiteX0" fmla="*/ 1237506 w 1976213"/>
              <a:gd name="connsiteY0" fmla="*/ 773877 h 910479"/>
              <a:gd name="connsiteX1" fmla="*/ 1227549 w 1976213"/>
              <a:gd name="connsiteY1" fmla="*/ 781984 h 910479"/>
              <a:gd name="connsiteX2" fmla="*/ 1238359 w 1976213"/>
              <a:gd name="connsiteY2" fmla="*/ 788528 h 910479"/>
              <a:gd name="connsiteX3" fmla="*/ 1243338 w 1976213"/>
              <a:gd name="connsiteY3" fmla="*/ 788528 h 910479"/>
              <a:gd name="connsiteX4" fmla="*/ 1243622 w 1976213"/>
              <a:gd name="connsiteY4" fmla="*/ 789665 h 910479"/>
              <a:gd name="connsiteX5" fmla="*/ 1268230 w 1976213"/>
              <a:gd name="connsiteY5" fmla="*/ 783549 h 910479"/>
              <a:gd name="connsiteX6" fmla="*/ 1272639 w 1976213"/>
              <a:gd name="connsiteY6" fmla="*/ 778002 h 910479"/>
              <a:gd name="connsiteX7" fmla="*/ 1267234 w 1976213"/>
              <a:gd name="connsiteY7" fmla="*/ 774304 h 910479"/>
              <a:gd name="connsiteX8" fmla="*/ 1237506 w 1976213"/>
              <a:gd name="connsiteY8" fmla="*/ 773877 h 910479"/>
              <a:gd name="connsiteX9" fmla="*/ 1464951 w 1976213"/>
              <a:gd name="connsiteY9" fmla="*/ 712286 h 910479"/>
              <a:gd name="connsiteX10" fmla="*/ 1448735 w 1976213"/>
              <a:gd name="connsiteY10" fmla="*/ 714562 h 910479"/>
              <a:gd name="connsiteX11" fmla="*/ 1445037 w 1976213"/>
              <a:gd name="connsiteY11" fmla="*/ 718829 h 910479"/>
              <a:gd name="connsiteX12" fmla="*/ 1450015 w 1976213"/>
              <a:gd name="connsiteY12" fmla="*/ 721958 h 910479"/>
              <a:gd name="connsiteX13" fmla="*/ 1464951 w 1976213"/>
              <a:gd name="connsiteY13" fmla="*/ 712286 h 910479"/>
              <a:gd name="connsiteX14" fmla="*/ 1584719 w 1976213"/>
              <a:gd name="connsiteY14" fmla="*/ 598492 h 910479"/>
              <a:gd name="connsiteX15" fmla="*/ 1573908 w 1976213"/>
              <a:gd name="connsiteY15" fmla="*/ 601906 h 910479"/>
              <a:gd name="connsiteX16" fmla="*/ 1569356 w 1976213"/>
              <a:gd name="connsiteY16" fmla="*/ 616842 h 910479"/>
              <a:gd name="connsiteX17" fmla="*/ 1552856 w 1976213"/>
              <a:gd name="connsiteY17" fmla="*/ 652117 h 910479"/>
              <a:gd name="connsiteX18" fmla="*/ 1550012 w 1976213"/>
              <a:gd name="connsiteY18" fmla="*/ 656242 h 910479"/>
              <a:gd name="connsiteX19" fmla="*/ 1554563 w 1976213"/>
              <a:gd name="connsiteY19" fmla="*/ 661221 h 910479"/>
              <a:gd name="connsiteX20" fmla="*/ 1581732 w 1976213"/>
              <a:gd name="connsiteY20" fmla="*/ 674592 h 910479"/>
              <a:gd name="connsiteX21" fmla="*/ 1635072 w 1976213"/>
              <a:gd name="connsiteY21" fmla="*/ 693652 h 910479"/>
              <a:gd name="connsiteX22" fmla="*/ 1646309 w 1976213"/>
              <a:gd name="connsiteY22" fmla="*/ 693368 h 910479"/>
              <a:gd name="connsiteX23" fmla="*/ 1692823 w 1976213"/>
              <a:gd name="connsiteY23" fmla="*/ 683553 h 910479"/>
              <a:gd name="connsiteX24" fmla="*/ 1699081 w 1976213"/>
              <a:gd name="connsiteY24" fmla="*/ 681846 h 910479"/>
              <a:gd name="connsiteX25" fmla="*/ 1696663 w 1976213"/>
              <a:gd name="connsiteY25" fmla="*/ 675588 h 910479"/>
              <a:gd name="connsiteX26" fmla="*/ 1682296 w 1976213"/>
              <a:gd name="connsiteY26" fmla="*/ 665204 h 910479"/>
              <a:gd name="connsiteX27" fmla="*/ 1648728 w 1976213"/>
              <a:gd name="connsiteY27" fmla="*/ 646570 h 910479"/>
              <a:gd name="connsiteX28" fmla="*/ 1599085 w 1976213"/>
              <a:gd name="connsiteY28" fmla="*/ 610014 h 910479"/>
              <a:gd name="connsiteX29" fmla="*/ 1584719 w 1976213"/>
              <a:gd name="connsiteY29" fmla="*/ 598492 h 910479"/>
              <a:gd name="connsiteX30" fmla="*/ 1244902 w 1976213"/>
              <a:gd name="connsiteY30" fmla="*/ 472608 h 910479"/>
              <a:gd name="connsiteX31" fmla="*/ 1150454 w 1976213"/>
              <a:gd name="connsiteY31" fmla="*/ 528794 h 910479"/>
              <a:gd name="connsiteX32" fmla="*/ 1152303 w 1976213"/>
              <a:gd name="connsiteY32" fmla="*/ 531070 h 910479"/>
              <a:gd name="connsiteX33" fmla="*/ 1200665 w 1976213"/>
              <a:gd name="connsiteY33" fmla="*/ 541311 h 910479"/>
              <a:gd name="connsiteX34" fmla="*/ 1209626 w 1976213"/>
              <a:gd name="connsiteY34" fmla="*/ 534910 h 910479"/>
              <a:gd name="connsiteX35" fmla="*/ 1232954 w 1976213"/>
              <a:gd name="connsiteY35" fmla="*/ 488255 h 910479"/>
              <a:gd name="connsiteX36" fmla="*/ 1247463 w 1976213"/>
              <a:gd name="connsiteY36" fmla="*/ 475879 h 910479"/>
              <a:gd name="connsiteX37" fmla="*/ 1244902 w 1976213"/>
              <a:gd name="connsiteY37" fmla="*/ 472608 h 910479"/>
              <a:gd name="connsiteX38" fmla="*/ 1659538 w 1976213"/>
              <a:gd name="connsiteY38" fmla="*/ 471897 h 910479"/>
              <a:gd name="connsiteX39" fmla="*/ 1657120 w 1976213"/>
              <a:gd name="connsiteY39" fmla="*/ 475595 h 910479"/>
              <a:gd name="connsiteX40" fmla="*/ 1661103 w 1976213"/>
              <a:gd name="connsiteY40" fmla="*/ 487543 h 910479"/>
              <a:gd name="connsiteX41" fmla="*/ 1664090 w 1976213"/>
              <a:gd name="connsiteY41" fmla="*/ 486690 h 910479"/>
              <a:gd name="connsiteX42" fmla="*/ 1662810 w 1976213"/>
              <a:gd name="connsiteY42" fmla="*/ 474741 h 910479"/>
              <a:gd name="connsiteX43" fmla="*/ 1659538 w 1976213"/>
              <a:gd name="connsiteY43" fmla="*/ 471897 h 910479"/>
              <a:gd name="connsiteX44" fmla="*/ 1880777 w 1976213"/>
              <a:gd name="connsiteY44" fmla="*/ 277569 h 910479"/>
              <a:gd name="connsiteX45" fmla="*/ 1914529 w 1976213"/>
              <a:gd name="connsiteY45" fmla="*/ 311321 h 910479"/>
              <a:gd name="connsiteX46" fmla="*/ 1880777 w 1976213"/>
              <a:gd name="connsiteY46" fmla="*/ 345073 h 910479"/>
              <a:gd name="connsiteX47" fmla="*/ 1847025 w 1976213"/>
              <a:gd name="connsiteY47" fmla="*/ 311321 h 910479"/>
              <a:gd name="connsiteX48" fmla="*/ 1880777 w 1976213"/>
              <a:gd name="connsiteY48" fmla="*/ 277569 h 910479"/>
              <a:gd name="connsiteX49" fmla="*/ 1487994 w 1976213"/>
              <a:gd name="connsiteY49" fmla="*/ 244167 h 910479"/>
              <a:gd name="connsiteX50" fmla="*/ 1480740 w 1976213"/>
              <a:gd name="connsiteY50" fmla="*/ 252987 h 910479"/>
              <a:gd name="connsiteX51" fmla="*/ 1488279 w 1976213"/>
              <a:gd name="connsiteY51" fmla="*/ 261521 h 910479"/>
              <a:gd name="connsiteX52" fmla="*/ 1492972 w 1976213"/>
              <a:gd name="connsiteY52" fmla="*/ 252702 h 910479"/>
              <a:gd name="connsiteX53" fmla="*/ 1487994 w 1976213"/>
              <a:gd name="connsiteY53" fmla="*/ 244167 h 910479"/>
              <a:gd name="connsiteX54" fmla="*/ 1527537 w 1976213"/>
              <a:gd name="connsiteY54" fmla="*/ 212732 h 910479"/>
              <a:gd name="connsiteX55" fmla="*/ 1513171 w 1976213"/>
              <a:gd name="connsiteY55" fmla="*/ 213159 h 910479"/>
              <a:gd name="connsiteX56" fmla="*/ 1520567 w 1976213"/>
              <a:gd name="connsiteY56" fmla="*/ 225249 h 910479"/>
              <a:gd name="connsiteX57" fmla="*/ 1527679 w 1976213"/>
              <a:gd name="connsiteY57" fmla="*/ 227809 h 910479"/>
              <a:gd name="connsiteX58" fmla="*/ 1532089 w 1976213"/>
              <a:gd name="connsiteY58" fmla="*/ 218421 h 910479"/>
              <a:gd name="connsiteX59" fmla="*/ 1527537 w 1976213"/>
              <a:gd name="connsiteY59" fmla="*/ 212732 h 910479"/>
              <a:gd name="connsiteX60" fmla="*/ 1945371 w 1976213"/>
              <a:gd name="connsiteY60" fmla="*/ 157864 h 910479"/>
              <a:gd name="connsiteX61" fmla="*/ 1976213 w 1976213"/>
              <a:gd name="connsiteY61" fmla="*/ 188706 h 910479"/>
              <a:gd name="connsiteX62" fmla="*/ 1945371 w 1976213"/>
              <a:gd name="connsiteY62" fmla="*/ 219548 h 910479"/>
              <a:gd name="connsiteX63" fmla="*/ 1914529 w 1976213"/>
              <a:gd name="connsiteY63" fmla="*/ 188706 h 910479"/>
              <a:gd name="connsiteX64" fmla="*/ 1945371 w 1976213"/>
              <a:gd name="connsiteY64" fmla="*/ 157864 h 910479"/>
              <a:gd name="connsiteX65" fmla="*/ 1867542 w 1976213"/>
              <a:gd name="connsiteY65" fmla="*/ 86356 h 910479"/>
              <a:gd name="connsiteX66" fmla="*/ 1890872 w 1976213"/>
              <a:gd name="connsiteY66" fmla="*/ 109686 h 910479"/>
              <a:gd name="connsiteX67" fmla="*/ 1867542 w 1976213"/>
              <a:gd name="connsiteY67" fmla="*/ 133016 h 910479"/>
              <a:gd name="connsiteX68" fmla="*/ 1844212 w 1976213"/>
              <a:gd name="connsiteY68" fmla="*/ 109686 h 910479"/>
              <a:gd name="connsiteX69" fmla="*/ 1867542 w 1976213"/>
              <a:gd name="connsiteY69" fmla="*/ 86356 h 910479"/>
              <a:gd name="connsiteX70" fmla="*/ 1219583 w 1976213"/>
              <a:gd name="connsiteY70" fmla="*/ 32369 h 910479"/>
              <a:gd name="connsiteX71" fmla="*/ 1229256 w 1976213"/>
              <a:gd name="connsiteY71" fmla="*/ 35071 h 910479"/>
              <a:gd name="connsiteX72" fmla="*/ 1239782 w 1976213"/>
              <a:gd name="connsiteY72" fmla="*/ 51145 h 910479"/>
              <a:gd name="connsiteX73" fmla="*/ 1302368 w 1976213"/>
              <a:gd name="connsiteY73" fmla="*/ 173046 h 910479"/>
              <a:gd name="connsiteX74" fmla="*/ 1317161 w 1976213"/>
              <a:gd name="connsiteY74" fmla="*/ 213585 h 910479"/>
              <a:gd name="connsiteX75" fmla="*/ 1326692 w 1976213"/>
              <a:gd name="connsiteY75" fmla="*/ 238762 h 910479"/>
              <a:gd name="connsiteX76" fmla="*/ 1350019 w 1976213"/>
              <a:gd name="connsiteY76" fmla="*/ 223542 h 910479"/>
              <a:gd name="connsiteX77" fmla="*/ 1433373 w 1976213"/>
              <a:gd name="connsiteY77" fmla="*/ 227809 h 910479"/>
              <a:gd name="connsiteX78" fmla="*/ 1447170 w 1976213"/>
              <a:gd name="connsiteY78" fmla="*/ 235064 h 910479"/>
              <a:gd name="connsiteX79" fmla="*/ 1454709 w 1976213"/>
              <a:gd name="connsiteY79" fmla="*/ 230370 h 910479"/>
              <a:gd name="connsiteX80" fmla="*/ 1471067 w 1976213"/>
              <a:gd name="connsiteY80" fmla="*/ 223827 h 910479"/>
              <a:gd name="connsiteX81" fmla="*/ 1478179 w 1976213"/>
              <a:gd name="connsiteY81" fmla="*/ 229374 h 910479"/>
              <a:gd name="connsiteX82" fmla="*/ 1485292 w 1976213"/>
              <a:gd name="connsiteY82" fmla="*/ 200215 h 910479"/>
              <a:gd name="connsiteX83" fmla="*/ 1518007 w 1976213"/>
              <a:gd name="connsiteY83" fmla="*/ 194098 h 910479"/>
              <a:gd name="connsiteX84" fmla="*/ 1524266 w 1976213"/>
              <a:gd name="connsiteY84" fmla="*/ 197654 h 910479"/>
              <a:gd name="connsiteX85" fmla="*/ 1545460 w 1976213"/>
              <a:gd name="connsiteY85" fmla="*/ 211452 h 910479"/>
              <a:gd name="connsiteX86" fmla="*/ 1564805 w 1976213"/>
              <a:gd name="connsiteY86" fmla="*/ 247297 h 910479"/>
              <a:gd name="connsiteX87" fmla="*/ 1565800 w 1976213"/>
              <a:gd name="connsiteY87" fmla="*/ 255546 h 910479"/>
              <a:gd name="connsiteX88" fmla="*/ 1570921 w 1976213"/>
              <a:gd name="connsiteY88" fmla="*/ 257823 h 910479"/>
              <a:gd name="connsiteX89" fmla="*/ 1574051 w 1976213"/>
              <a:gd name="connsiteY89" fmla="*/ 261805 h 910479"/>
              <a:gd name="connsiteX90" fmla="*/ 1570210 w 1976213"/>
              <a:gd name="connsiteY90" fmla="*/ 265219 h 910479"/>
              <a:gd name="connsiteX91" fmla="*/ 1560395 w 1976213"/>
              <a:gd name="connsiteY91" fmla="*/ 268064 h 910479"/>
              <a:gd name="connsiteX92" fmla="*/ 1560395 w 1976213"/>
              <a:gd name="connsiteY92" fmla="*/ 270340 h 910479"/>
              <a:gd name="connsiteX93" fmla="*/ 1594391 w 1976213"/>
              <a:gd name="connsiteY93" fmla="*/ 278447 h 910479"/>
              <a:gd name="connsiteX94" fmla="*/ 1595956 w 1976213"/>
              <a:gd name="connsiteY94" fmla="*/ 274892 h 910479"/>
              <a:gd name="connsiteX95" fmla="*/ 1613736 w 1976213"/>
              <a:gd name="connsiteY95" fmla="*/ 237766 h 910479"/>
              <a:gd name="connsiteX96" fmla="*/ 1620564 w 1976213"/>
              <a:gd name="connsiteY96" fmla="*/ 231792 h 910479"/>
              <a:gd name="connsiteX97" fmla="*/ 1628529 w 1976213"/>
              <a:gd name="connsiteY97" fmla="*/ 221551 h 910479"/>
              <a:gd name="connsiteX98" fmla="*/ 1651430 w 1976213"/>
              <a:gd name="connsiteY98" fmla="*/ 202917 h 910479"/>
              <a:gd name="connsiteX99" fmla="*/ 1703206 w 1976213"/>
              <a:gd name="connsiteY99" fmla="*/ 203770 h 910479"/>
              <a:gd name="connsiteX100" fmla="*/ 1767073 w 1976213"/>
              <a:gd name="connsiteY100" fmla="*/ 233926 h 910479"/>
              <a:gd name="connsiteX101" fmla="*/ 1768496 w 1976213"/>
              <a:gd name="connsiteY101" fmla="*/ 245447 h 910479"/>
              <a:gd name="connsiteX102" fmla="*/ 1771056 w 1976213"/>
              <a:gd name="connsiteY102" fmla="*/ 250710 h 910479"/>
              <a:gd name="connsiteX103" fmla="*/ 1779306 w 1976213"/>
              <a:gd name="connsiteY103" fmla="*/ 261948 h 910479"/>
              <a:gd name="connsiteX104" fmla="*/ 1778879 w 1976213"/>
              <a:gd name="connsiteY104" fmla="*/ 281862 h 910479"/>
              <a:gd name="connsiteX105" fmla="*/ 1784853 w 1976213"/>
              <a:gd name="connsiteY105" fmla="*/ 290538 h 910479"/>
              <a:gd name="connsiteX106" fmla="*/ 1792250 w 1976213"/>
              <a:gd name="connsiteY106" fmla="*/ 296655 h 910479"/>
              <a:gd name="connsiteX107" fmla="*/ 1805763 w 1976213"/>
              <a:gd name="connsiteY107" fmla="*/ 322258 h 910479"/>
              <a:gd name="connsiteX108" fmla="*/ 1808466 w 1976213"/>
              <a:gd name="connsiteY108" fmla="*/ 343595 h 910479"/>
              <a:gd name="connsiteX109" fmla="*/ 1797655 w 1976213"/>
              <a:gd name="connsiteY109" fmla="*/ 375741 h 910479"/>
              <a:gd name="connsiteX110" fmla="*/ 1778453 w 1976213"/>
              <a:gd name="connsiteY110" fmla="*/ 386694 h 910479"/>
              <a:gd name="connsiteX111" fmla="*/ 1772905 w 1976213"/>
              <a:gd name="connsiteY111" fmla="*/ 386694 h 910479"/>
              <a:gd name="connsiteX112" fmla="*/ 1765935 w 1976213"/>
              <a:gd name="connsiteY112" fmla="*/ 391672 h 910479"/>
              <a:gd name="connsiteX113" fmla="*/ 1769491 w 1976213"/>
              <a:gd name="connsiteY113" fmla="*/ 399211 h 910479"/>
              <a:gd name="connsiteX114" fmla="*/ 1776461 w 1976213"/>
              <a:gd name="connsiteY114" fmla="*/ 404759 h 910479"/>
              <a:gd name="connsiteX115" fmla="*/ 1769776 w 1976213"/>
              <a:gd name="connsiteY115" fmla="*/ 411728 h 910479"/>
              <a:gd name="connsiteX116" fmla="*/ 1778168 w 1976213"/>
              <a:gd name="connsiteY116" fmla="*/ 414858 h 910479"/>
              <a:gd name="connsiteX117" fmla="*/ 1798509 w 1976213"/>
              <a:gd name="connsiteY117" fmla="*/ 417845 h 910479"/>
              <a:gd name="connsiteX118" fmla="*/ 1820556 w 1976213"/>
              <a:gd name="connsiteY118" fmla="*/ 426237 h 910479"/>
              <a:gd name="connsiteX119" fmla="*/ 1820129 w 1976213"/>
              <a:gd name="connsiteY119" fmla="*/ 434203 h 910479"/>
              <a:gd name="connsiteX120" fmla="*/ 1806901 w 1976213"/>
              <a:gd name="connsiteY120" fmla="*/ 459095 h 910479"/>
              <a:gd name="connsiteX121" fmla="*/ 1780159 w 1976213"/>
              <a:gd name="connsiteY121" fmla="*/ 468625 h 910479"/>
              <a:gd name="connsiteX122" fmla="*/ 1764228 w 1976213"/>
              <a:gd name="connsiteY122" fmla="*/ 465354 h 910479"/>
              <a:gd name="connsiteX123" fmla="*/ 1745025 w 1976213"/>
              <a:gd name="connsiteY123" fmla="*/ 444160 h 910479"/>
              <a:gd name="connsiteX124" fmla="*/ 1732793 w 1976213"/>
              <a:gd name="connsiteY124" fmla="*/ 437190 h 910479"/>
              <a:gd name="connsiteX125" fmla="*/ 1713448 w 1976213"/>
              <a:gd name="connsiteY125" fmla="*/ 440461 h 910479"/>
              <a:gd name="connsiteX126" fmla="*/ 1687844 w 1976213"/>
              <a:gd name="connsiteY126" fmla="*/ 439181 h 910479"/>
              <a:gd name="connsiteX127" fmla="*/ 1674473 w 1976213"/>
              <a:gd name="connsiteY127" fmla="*/ 458526 h 910479"/>
              <a:gd name="connsiteX128" fmla="*/ 1680163 w 1976213"/>
              <a:gd name="connsiteY128" fmla="*/ 498496 h 910479"/>
              <a:gd name="connsiteX129" fmla="*/ 1680732 w 1976213"/>
              <a:gd name="connsiteY129" fmla="*/ 512009 h 910479"/>
              <a:gd name="connsiteX130" fmla="*/ 1692681 w 1976213"/>
              <a:gd name="connsiteY130" fmla="*/ 539889 h 910479"/>
              <a:gd name="connsiteX131" fmla="*/ 1704913 w 1976213"/>
              <a:gd name="connsiteY131" fmla="*/ 562078 h 910479"/>
              <a:gd name="connsiteX132" fmla="*/ 1705340 w 1976213"/>
              <a:gd name="connsiteY132" fmla="*/ 563358 h 910479"/>
              <a:gd name="connsiteX133" fmla="*/ 1730090 w 1976213"/>
              <a:gd name="connsiteY133" fmla="*/ 603613 h 910479"/>
              <a:gd name="connsiteX134" fmla="*/ 1747586 w 1976213"/>
              <a:gd name="connsiteY134" fmla="*/ 624096 h 910479"/>
              <a:gd name="connsiteX135" fmla="*/ 1761099 w 1976213"/>
              <a:gd name="connsiteY135" fmla="*/ 653398 h 910479"/>
              <a:gd name="connsiteX136" fmla="*/ 1760388 w 1976213"/>
              <a:gd name="connsiteY136" fmla="*/ 739454 h 910479"/>
              <a:gd name="connsiteX137" fmla="*/ 1751427 w 1976213"/>
              <a:gd name="connsiteY137" fmla="*/ 761786 h 910479"/>
              <a:gd name="connsiteX138" fmla="*/ 1738340 w 1976213"/>
              <a:gd name="connsiteY138" fmla="*/ 772028 h 910479"/>
              <a:gd name="connsiteX139" fmla="*/ 1734642 w 1976213"/>
              <a:gd name="connsiteY139" fmla="*/ 774019 h 910479"/>
              <a:gd name="connsiteX140" fmla="*/ 1712310 w 1976213"/>
              <a:gd name="connsiteY140" fmla="*/ 778997 h 910479"/>
              <a:gd name="connsiteX141" fmla="*/ 1668072 w 1976213"/>
              <a:gd name="connsiteY141" fmla="*/ 769183 h 910479"/>
              <a:gd name="connsiteX142" fmla="*/ 1655840 w 1976213"/>
              <a:gd name="connsiteY142" fmla="*/ 759368 h 910479"/>
              <a:gd name="connsiteX143" fmla="*/ 1643322 w 1976213"/>
              <a:gd name="connsiteY143" fmla="*/ 753678 h 910479"/>
              <a:gd name="connsiteX144" fmla="*/ 1603779 w 1976213"/>
              <a:gd name="connsiteY144" fmla="*/ 756950 h 910479"/>
              <a:gd name="connsiteX145" fmla="*/ 1502218 w 1976213"/>
              <a:gd name="connsiteY145" fmla="*/ 751687 h 910479"/>
              <a:gd name="connsiteX146" fmla="*/ 1481451 w 1976213"/>
              <a:gd name="connsiteY146" fmla="*/ 741588 h 910479"/>
              <a:gd name="connsiteX147" fmla="*/ 1472063 w 1976213"/>
              <a:gd name="connsiteY147" fmla="*/ 742868 h 910479"/>
              <a:gd name="connsiteX148" fmla="*/ 1465804 w 1976213"/>
              <a:gd name="connsiteY148" fmla="*/ 750549 h 910479"/>
              <a:gd name="connsiteX149" fmla="*/ 1459261 w 1976213"/>
              <a:gd name="connsiteY149" fmla="*/ 753394 h 910479"/>
              <a:gd name="connsiteX150" fmla="*/ 1456132 w 1976213"/>
              <a:gd name="connsiteY150" fmla="*/ 746993 h 910479"/>
              <a:gd name="connsiteX151" fmla="*/ 1457127 w 1976213"/>
              <a:gd name="connsiteY151" fmla="*/ 734334 h 910479"/>
              <a:gd name="connsiteX152" fmla="*/ 1451296 w 1976213"/>
              <a:gd name="connsiteY152" fmla="*/ 726652 h 910479"/>
              <a:gd name="connsiteX153" fmla="*/ 1440628 w 1976213"/>
              <a:gd name="connsiteY153" fmla="*/ 720962 h 910479"/>
              <a:gd name="connsiteX154" fmla="*/ 1431382 w 1976213"/>
              <a:gd name="connsiteY154" fmla="*/ 717122 h 910479"/>
              <a:gd name="connsiteX155" fmla="*/ 1348312 w 1976213"/>
              <a:gd name="connsiteY155" fmla="*/ 730066 h 910479"/>
              <a:gd name="connsiteX156" fmla="*/ 1319579 w 1976213"/>
              <a:gd name="connsiteY156" fmla="*/ 753820 h 910479"/>
              <a:gd name="connsiteX157" fmla="*/ 1267661 w 1976213"/>
              <a:gd name="connsiteY157" fmla="*/ 821386 h 910479"/>
              <a:gd name="connsiteX158" fmla="*/ 1245329 w 1976213"/>
              <a:gd name="connsiteY158" fmla="*/ 832338 h 910479"/>
              <a:gd name="connsiteX159" fmla="*/ 1207351 w 1976213"/>
              <a:gd name="connsiteY159" fmla="*/ 837032 h 910479"/>
              <a:gd name="connsiteX160" fmla="*/ 1200665 w 1976213"/>
              <a:gd name="connsiteY160" fmla="*/ 834045 h 910479"/>
              <a:gd name="connsiteX161" fmla="*/ 1183170 w 1976213"/>
              <a:gd name="connsiteY161" fmla="*/ 798343 h 910479"/>
              <a:gd name="connsiteX162" fmla="*/ 1186156 w 1976213"/>
              <a:gd name="connsiteY162" fmla="*/ 783691 h 910479"/>
              <a:gd name="connsiteX163" fmla="*/ 1203652 w 1976213"/>
              <a:gd name="connsiteY163" fmla="*/ 770321 h 910479"/>
              <a:gd name="connsiteX164" fmla="*/ 1211333 w 1976213"/>
              <a:gd name="connsiteY164" fmla="*/ 765485 h 910479"/>
              <a:gd name="connsiteX165" fmla="*/ 1210906 w 1976213"/>
              <a:gd name="connsiteY165" fmla="*/ 763635 h 910479"/>
              <a:gd name="connsiteX166" fmla="*/ 1201376 w 1976213"/>
              <a:gd name="connsiteY166" fmla="*/ 765200 h 910479"/>
              <a:gd name="connsiteX167" fmla="*/ 1137510 w 1976213"/>
              <a:gd name="connsiteY167" fmla="*/ 770889 h 910479"/>
              <a:gd name="connsiteX168" fmla="*/ 1083742 w 1976213"/>
              <a:gd name="connsiteY168" fmla="*/ 777291 h 910479"/>
              <a:gd name="connsiteX169" fmla="*/ 983746 w 1976213"/>
              <a:gd name="connsiteY169" fmla="*/ 798343 h 910479"/>
              <a:gd name="connsiteX170" fmla="*/ 849896 w 1976213"/>
              <a:gd name="connsiteY170" fmla="*/ 820674 h 910479"/>
              <a:gd name="connsiteX171" fmla="*/ 799827 w 1976213"/>
              <a:gd name="connsiteY171" fmla="*/ 825795 h 910479"/>
              <a:gd name="connsiteX172" fmla="*/ 765831 w 1976213"/>
              <a:gd name="connsiteY172" fmla="*/ 812709 h 910479"/>
              <a:gd name="connsiteX173" fmla="*/ 711068 w 1976213"/>
              <a:gd name="connsiteY173" fmla="*/ 750407 h 910479"/>
              <a:gd name="connsiteX174" fmla="*/ 706801 w 1976213"/>
              <a:gd name="connsiteY174" fmla="*/ 745713 h 910479"/>
              <a:gd name="connsiteX175" fmla="*/ 607658 w 1976213"/>
              <a:gd name="connsiteY175" fmla="*/ 670893 h 910479"/>
              <a:gd name="connsiteX176" fmla="*/ 532270 w 1976213"/>
              <a:gd name="connsiteY176" fmla="*/ 630497 h 910479"/>
              <a:gd name="connsiteX177" fmla="*/ 471105 w 1976213"/>
              <a:gd name="connsiteY177" fmla="*/ 635048 h 910479"/>
              <a:gd name="connsiteX178" fmla="*/ 402118 w 1976213"/>
              <a:gd name="connsiteY178" fmla="*/ 684833 h 910479"/>
              <a:gd name="connsiteX179" fmla="*/ 375661 w 1976213"/>
              <a:gd name="connsiteY179" fmla="*/ 709584 h 910479"/>
              <a:gd name="connsiteX180" fmla="*/ 261867 w 1976213"/>
              <a:gd name="connsiteY180" fmla="*/ 798769 h 910479"/>
              <a:gd name="connsiteX181" fmla="*/ 86056 w 1976213"/>
              <a:gd name="connsiteY181" fmla="*/ 906162 h 910479"/>
              <a:gd name="connsiteX182" fmla="*/ 57466 w 1976213"/>
              <a:gd name="connsiteY182" fmla="*/ 905024 h 910479"/>
              <a:gd name="connsiteX183" fmla="*/ 4267 w 1976213"/>
              <a:gd name="connsiteY183" fmla="*/ 826080 h 910479"/>
              <a:gd name="connsiteX184" fmla="*/ 0 w 1976213"/>
              <a:gd name="connsiteY184" fmla="*/ 807588 h 910479"/>
              <a:gd name="connsiteX185" fmla="*/ 0 w 1976213"/>
              <a:gd name="connsiteY185" fmla="*/ 794786 h 910479"/>
              <a:gd name="connsiteX186" fmla="*/ 17211 w 1976213"/>
              <a:gd name="connsiteY186" fmla="*/ 776295 h 910479"/>
              <a:gd name="connsiteX187" fmla="*/ 335976 w 1976213"/>
              <a:gd name="connsiteY187" fmla="*/ 585833 h 910479"/>
              <a:gd name="connsiteX188" fmla="*/ 389458 w 1976213"/>
              <a:gd name="connsiteY188" fmla="*/ 561083 h 910479"/>
              <a:gd name="connsiteX189" fmla="*/ 402545 w 1976213"/>
              <a:gd name="connsiteY189" fmla="*/ 550699 h 910479"/>
              <a:gd name="connsiteX190" fmla="*/ 415062 w 1976213"/>
              <a:gd name="connsiteY190" fmla="*/ 536759 h 910479"/>
              <a:gd name="connsiteX191" fmla="*/ 453468 w 1976213"/>
              <a:gd name="connsiteY191" fmla="*/ 515850 h 910479"/>
              <a:gd name="connsiteX192" fmla="*/ 484192 w 1976213"/>
              <a:gd name="connsiteY192" fmla="*/ 484556 h 910479"/>
              <a:gd name="connsiteX193" fmla="*/ 493153 w 1976213"/>
              <a:gd name="connsiteY193" fmla="*/ 473177 h 910479"/>
              <a:gd name="connsiteX194" fmla="*/ 496993 w 1976213"/>
              <a:gd name="connsiteY194" fmla="*/ 488966 h 910479"/>
              <a:gd name="connsiteX195" fmla="*/ 492442 w 1976213"/>
              <a:gd name="connsiteY195" fmla="*/ 508880 h 910479"/>
              <a:gd name="connsiteX196" fmla="*/ 495429 w 1976213"/>
              <a:gd name="connsiteY196" fmla="*/ 510018 h 910479"/>
              <a:gd name="connsiteX197" fmla="*/ 559722 w 1976213"/>
              <a:gd name="connsiteY197" fmla="*/ 548850 h 910479"/>
              <a:gd name="connsiteX198" fmla="*/ 571813 w 1976213"/>
              <a:gd name="connsiteY198" fmla="*/ 558949 h 910479"/>
              <a:gd name="connsiteX199" fmla="*/ 624727 w 1976213"/>
              <a:gd name="connsiteY199" fmla="*/ 577583 h 910479"/>
              <a:gd name="connsiteX200" fmla="*/ 633119 w 1976213"/>
              <a:gd name="connsiteY200" fmla="*/ 578721 h 910479"/>
              <a:gd name="connsiteX201" fmla="*/ 623162 w 1976213"/>
              <a:gd name="connsiteY201" fmla="*/ 565777 h 910479"/>
              <a:gd name="connsiteX202" fmla="*/ 544076 w 1976213"/>
              <a:gd name="connsiteY202" fmla="*/ 493233 h 910479"/>
              <a:gd name="connsiteX203" fmla="*/ 436114 w 1976213"/>
              <a:gd name="connsiteY203" fmla="*/ 425668 h 910479"/>
              <a:gd name="connsiteX204" fmla="*/ 373101 w 1976213"/>
              <a:gd name="connsiteY204" fmla="*/ 397647 h 910479"/>
              <a:gd name="connsiteX205" fmla="*/ 305109 w 1976213"/>
              <a:gd name="connsiteY205" fmla="*/ 344163 h 910479"/>
              <a:gd name="connsiteX206" fmla="*/ 261725 w 1976213"/>
              <a:gd name="connsiteY206" fmla="*/ 280297 h 910479"/>
              <a:gd name="connsiteX207" fmla="*/ 221613 w 1976213"/>
              <a:gd name="connsiteY207" fmla="*/ 207611 h 910479"/>
              <a:gd name="connsiteX208" fmla="*/ 218768 w 1976213"/>
              <a:gd name="connsiteY208" fmla="*/ 190684 h 910479"/>
              <a:gd name="connsiteX209" fmla="*/ 223178 w 1976213"/>
              <a:gd name="connsiteY209" fmla="*/ 160387 h 910479"/>
              <a:gd name="connsiteX210" fmla="*/ 243945 w 1976213"/>
              <a:gd name="connsiteY210" fmla="*/ 127529 h 910479"/>
              <a:gd name="connsiteX211" fmla="*/ 258169 w 1976213"/>
              <a:gd name="connsiteY211" fmla="*/ 130231 h 910479"/>
              <a:gd name="connsiteX212" fmla="*/ 290032 w 1976213"/>
              <a:gd name="connsiteY212" fmla="*/ 185706 h 910479"/>
              <a:gd name="connsiteX213" fmla="*/ 357454 w 1976213"/>
              <a:gd name="connsiteY213" fmla="*/ 292529 h 910479"/>
              <a:gd name="connsiteX214" fmla="*/ 393584 w 1976213"/>
              <a:gd name="connsiteY214" fmla="*/ 327379 h 910479"/>
              <a:gd name="connsiteX215" fmla="*/ 517477 w 1976213"/>
              <a:gd name="connsiteY215" fmla="*/ 392099 h 910479"/>
              <a:gd name="connsiteX216" fmla="*/ 544644 w 1976213"/>
              <a:gd name="connsiteY216" fmla="*/ 400064 h 910479"/>
              <a:gd name="connsiteX217" fmla="*/ 575369 w 1976213"/>
              <a:gd name="connsiteY217" fmla="*/ 408030 h 910479"/>
              <a:gd name="connsiteX218" fmla="*/ 592865 w 1976213"/>
              <a:gd name="connsiteY218" fmla="*/ 414004 h 910479"/>
              <a:gd name="connsiteX219" fmla="*/ 628994 w 1976213"/>
              <a:gd name="connsiteY219" fmla="*/ 429651 h 910479"/>
              <a:gd name="connsiteX220" fmla="*/ 644214 w 1976213"/>
              <a:gd name="connsiteY220" fmla="*/ 446009 h 910479"/>
              <a:gd name="connsiteX221" fmla="*/ 643361 w 1976213"/>
              <a:gd name="connsiteY221" fmla="*/ 463931 h 910479"/>
              <a:gd name="connsiteX222" fmla="*/ 645352 w 1976213"/>
              <a:gd name="connsiteY222" fmla="*/ 499065 h 910479"/>
              <a:gd name="connsiteX223" fmla="*/ 669818 w 1976213"/>
              <a:gd name="connsiteY223" fmla="*/ 521824 h 910479"/>
              <a:gd name="connsiteX224" fmla="*/ 727568 w 1976213"/>
              <a:gd name="connsiteY224" fmla="*/ 566915 h 910479"/>
              <a:gd name="connsiteX225" fmla="*/ 802956 w 1976213"/>
              <a:gd name="connsiteY225" fmla="*/ 663924 h 910479"/>
              <a:gd name="connsiteX226" fmla="*/ 819172 w 1976213"/>
              <a:gd name="connsiteY226" fmla="*/ 674592 h 910479"/>
              <a:gd name="connsiteX227" fmla="*/ 829840 w 1976213"/>
              <a:gd name="connsiteY227" fmla="*/ 674307 h 910479"/>
              <a:gd name="connsiteX228" fmla="*/ 867818 w 1976213"/>
              <a:gd name="connsiteY228" fmla="*/ 668902 h 910479"/>
              <a:gd name="connsiteX229" fmla="*/ 894560 w 1976213"/>
              <a:gd name="connsiteY229" fmla="*/ 666484 h 910479"/>
              <a:gd name="connsiteX230" fmla="*/ 968668 w 1976213"/>
              <a:gd name="connsiteY230" fmla="*/ 642018 h 910479"/>
              <a:gd name="connsiteX231" fmla="*/ 969949 w 1976213"/>
              <a:gd name="connsiteY231" fmla="*/ 632203 h 910479"/>
              <a:gd name="connsiteX232" fmla="*/ 996121 w 1976213"/>
              <a:gd name="connsiteY232" fmla="*/ 618691 h 910479"/>
              <a:gd name="connsiteX233" fmla="*/ 1016177 w 1976213"/>
              <a:gd name="connsiteY233" fmla="*/ 608165 h 910479"/>
              <a:gd name="connsiteX234" fmla="*/ 1017173 w 1976213"/>
              <a:gd name="connsiteY234" fmla="*/ 594509 h 910479"/>
              <a:gd name="connsiteX235" fmla="*/ 1005794 w 1976213"/>
              <a:gd name="connsiteY235" fmla="*/ 584837 h 910479"/>
              <a:gd name="connsiteX236" fmla="*/ 946763 w 1976213"/>
              <a:gd name="connsiteY236" fmla="*/ 480574 h 910479"/>
              <a:gd name="connsiteX237" fmla="*/ 960845 w 1976213"/>
              <a:gd name="connsiteY237" fmla="*/ 460518 h 910479"/>
              <a:gd name="connsiteX238" fmla="*/ 966819 w 1976213"/>
              <a:gd name="connsiteY238" fmla="*/ 457104 h 910479"/>
              <a:gd name="connsiteX239" fmla="*/ 976634 w 1976213"/>
              <a:gd name="connsiteY239" fmla="*/ 444017 h 910479"/>
              <a:gd name="connsiteX240" fmla="*/ 1002379 w 1976213"/>
              <a:gd name="connsiteY240" fmla="*/ 427518 h 910479"/>
              <a:gd name="connsiteX241" fmla="*/ 1205928 w 1976213"/>
              <a:gd name="connsiteY241" fmla="*/ 308034 h 910479"/>
              <a:gd name="connsiteX242" fmla="*/ 1246609 w 1976213"/>
              <a:gd name="connsiteY242" fmla="*/ 280724 h 910479"/>
              <a:gd name="connsiteX243" fmla="*/ 1253437 w 1976213"/>
              <a:gd name="connsiteY243" fmla="*/ 269913 h 910479"/>
              <a:gd name="connsiteX244" fmla="*/ 1259411 w 1976213"/>
              <a:gd name="connsiteY244" fmla="*/ 258107 h 910479"/>
              <a:gd name="connsiteX245" fmla="*/ 1274062 w 1976213"/>
              <a:gd name="connsiteY245" fmla="*/ 248150 h 910479"/>
              <a:gd name="connsiteX246" fmla="*/ 1282028 w 1976213"/>
              <a:gd name="connsiteY246" fmla="*/ 224253 h 910479"/>
              <a:gd name="connsiteX247" fmla="*/ 1275058 w 1976213"/>
              <a:gd name="connsiteY247" fmla="*/ 207185 h 910479"/>
              <a:gd name="connsiteX248" fmla="*/ 1242484 w 1976213"/>
              <a:gd name="connsiteY248" fmla="*/ 147301 h 910479"/>
              <a:gd name="connsiteX249" fmla="*/ 1201234 w 1976213"/>
              <a:gd name="connsiteY249" fmla="*/ 66222 h 910479"/>
              <a:gd name="connsiteX250" fmla="*/ 1211333 w 1976213"/>
              <a:gd name="connsiteY250" fmla="*/ 36351 h 910479"/>
              <a:gd name="connsiteX251" fmla="*/ 1219583 w 1976213"/>
              <a:gd name="connsiteY251" fmla="*/ 32369 h 910479"/>
              <a:gd name="connsiteX252" fmla="*/ 1937389 w 1976213"/>
              <a:gd name="connsiteY252" fmla="*/ 0 h 910479"/>
              <a:gd name="connsiteX253" fmla="*/ 1960249 w 1976213"/>
              <a:gd name="connsiteY253" fmla="*/ 22860 h 910479"/>
              <a:gd name="connsiteX254" fmla="*/ 1937389 w 1976213"/>
              <a:gd name="connsiteY254" fmla="*/ 45720 h 910479"/>
              <a:gd name="connsiteX255" fmla="*/ 1914529 w 1976213"/>
              <a:gd name="connsiteY255" fmla="*/ 22860 h 910479"/>
              <a:gd name="connsiteX256" fmla="*/ 1937389 w 1976213"/>
              <a:gd name="connsiteY256" fmla="*/ 0 h 91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976213" h="910479">
                <a:moveTo>
                  <a:pt x="1237506" y="773877"/>
                </a:moveTo>
                <a:cubicBezTo>
                  <a:pt x="1232954" y="774019"/>
                  <a:pt x="1227407" y="775868"/>
                  <a:pt x="1227549" y="781984"/>
                </a:cubicBezTo>
                <a:cubicBezTo>
                  <a:pt x="1227691" y="788954"/>
                  <a:pt x="1234092" y="787532"/>
                  <a:pt x="1238359" y="788528"/>
                </a:cubicBezTo>
                <a:cubicBezTo>
                  <a:pt x="1239924" y="788812"/>
                  <a:pt x="1241630" y="788528"/>
                  <a:pt x="1243338" y="788528"/>
                </a:cubicBezTo>
                <a:cubicBezTo>
                  <a:pt x="1243480" y="788812"/>
                  <a:pt x="1243480" y="789239"/>
                  <a:pt x="1243622" y="789665"/>
                </a:cubicBezTo>
                <a:cubicBezTo>
                  <a:pt x="1251872" y="787674"/>
                  <a:pt x="1260122" y="785825"/>
                  <a:pt x="1268230" y="783549"/>
                </a:cubicBezTo>
                <a:cubicBezTo>
                  <a:pt x="1270079" y="782980"/>
                  <a:pt x="1271217" y="779993"/>
                  <a:pt x="1272639" y="778002"/>
                </a:cubicBezTo>
                <a:cubicBezTo>
                  <a:pt x="1270790" y="776721"/>
                  <a:pt x="1269084" y="774446"/>
                  <a:pt x="1267234" y="774304"/>
                </a:cubicBezTo>
                <a:cubicBezTo>
                  <a:pt x="1257277" y="773734"/>
                  <a:pt x="1247320" y="773308"/>
                  <a:pt x="1237506" y="773877"/>
                </a:cubicBezTo>
                <a:close/>
                <a:moveTo>
                  <a:pt x="1464951" y="712286"/>
                </a:moveTo>
                <a:cubicBezTo>
                  <a:pt x="1458266" y="713139"/>
                  <a:pt x="1453429" y="713566"/>
                  <a:pt x="1448735" y="714562"/>
                </a:cubicBezTo>
                <a:cubicBezTo>
                  <a:pt x="1447170" y="714846"/>
                  <a:pt x="1446317" y="717264"/>
                  <a:pt x="1445037" y="718829"/>
                </a:cubicBezTo>
                <a:cubicBezTo>
                  <a:pt x="1446744" y="719967"/>
                  <a:pt x="1448309" y="721816"/>
                  <a:pt x="1450015" y="721958"/>
                </a:cubicBezTo>
                <a:cubicBezTo>
                  <a:pt x="1456132" y="722670"/>
                  <a:pt x="1460684" y="719967"/>
                  <a:pt x="1464951" y="712286"/>
                </a:cubicBezTo>
                <a:close/>
                <a:moveTo>
                  <a:pt x="1584719" y="598492"/>
                </a:moveTo>
                <a:cubicBezTo>
                  <a:pt x="1580025" y="595221"/>
                  <a:pt x="1575900" y="596643"/>
                  <a:pt x="1573908" y="601906"/>
                </a:cubicBezTo>
                <a:cubicBezTo>
                  <a:pt x="1571917" y="606742"/>
                  <a:pt x="1570494" y="611721"/>
                  <a:pt x="1569356" y="616842"/>
                </a:cubicBezTo>
                <a:cubicBezTo>
                  <a:pt x="1566654" y="629786"/>
                  <a:pt x="1563382" y="642730"/>
                  <a:pt x="1552856" y="652117"/>
                </a:cubicBezTo>
                <a:cubicBezTo>
                  <a:pt x="1551861" y="653113"/>
                  <a:pt x="1551150" y="654393"/>
                  <a:pt x="1550012" y="656242"/>
                </a:cubicBezTo>
                <a:cubicBezTo>
                  <a:pt x="1551434" y="657949"/>
                  <a:pt x="1552572" y="660225"/>
                  <a:pt x="1554563" y="661221"/>
                </a:cubicBezTo>
                <a:cubicBezTo>
                  <a:pt x="1563524" y="665915"/>
                  <a:pt x="1572201" y="672458"/>
                  <a:pt x="1581732" y="674592"/>
                </a:cubicBezTo>
                <a:cubicBezTo>
                  <a:pt x="1600365" y="678859"/>
                  <a:pt x="1618003" y="685260"/>
                  <a:pt x="1635072" y="693652"/>
                </a:cubicBezTo>
                <a:cubicBezTo>
                  <a:pt x="1639197" y="695644"/>
                  <a:pt x="1642469" y="695786"/>
                  <a:pt x="1646309" y="693368"/>
                </a:cubicBezTo>
                <a:cubicBezTo>
                  <a:pt x="1660534" y="684264"/>
                  <a:pt x="1675611" y="679001"/>
                  <a:pt x="1692823" y="683553"/>
                </a:cubicBezTo>
                <a:cubicBezTo>
                  <a:pt x="1694672" y="683980"/>
                  <a:pt x="1696948" y="682415"/>
                  <a:pt x="1699081" y="681846"/>
                </a:cubicBezTo>
                <a:cubicBezTo>
                  <a:pt x="1698228" y="679713"/>
                  <a:pt x="1698085" y="676868"/>
                  <a:pt x="1696663" y="675588"/>
                </a:cubicBezTo>
                <a:cubicBezTo>
                  <a:pt x="1692111" y="671747"/>
                  <a:pt x="1687417" y="668191"/>
                  <a:pt x="1682296" y="665204"/>
                </a:cubicBezTo>
                <a:cubicBezTo>
                  <a:pt x="1671202" y="658803"/>
                  <a:pt x="1659253" y="653682"/>
                  <a:pt x="1648728" y="646570"/>
                </a:cubicBezTo>
                <a:cubicBezTo>
                  <a:pt x="1631659" y="635048"/>
                  <a:pt x="1615585" y="622389"/>
                  <a:pt x="1599085" y="610014"/>
                </a:cubicBezTo>
                <a:cubicBezTo>
                  <a:pt x="1594107" y="606315"/>
                  <a:pt x="1589697" y="602048"/>
                  <a:pt x="1584719" y="598492"/>
                </a:cubicBezTo>
                <a:close/>
                <a:moveTo>
                  <a:pt x="1244902" y="472608"/>
                </a:moveTo>
                <a:cubicBezTo>
                  <a:pt x="1213183" y="490815"/>
                  <a:pt x="1180893" y="508026"/>
                  <a:pt x="1150454" y="528794"/>
                </a:cubicBezTo>
                <a:cubicBezTo>
                  <a:pt x="1151734" y="530358"/>
                  <a:pt x="1152018" y="530927"/>
                  <a:pt x="1152303" y="531070"/>
                </a:cubicBezTo>
                <a:cubicBezTo>
                  <a:pt x="1168376" y="534483"/>
                  <a:pt x="1184592" y="537755"/>
                  <a:pt x="1200665" y="541311"/>
                </a:cubicBezTo>
                <a:cubicBezTo>
                  <a:pt x="1206355" y="542591"/>
                  <a:pt x="1209058" y="541880"/>
                  <a:pt x="1209626" y="534910"/>
                </a:cubicBezTo>
                <a:cubicBezTo>
                  <a:pt x="1210906" y="516276"/>
                  <a:pt x="1220437" y="501341"/>
                  <a:pt x="1232954" y="488255"/>
                </a:cubicBezTo>
                <a:cubicBezTo>
                  <a:pt x="1237221" y="483703"/>
                  <a:pt x="1242626" y="480005"/>
                  <a:pt x="1247463" y="475879"/>
                </a:cubicBezTo>
                <a:cubicBezTo>
                  <a:pt x="1246609" y="474741"/>
                  <a:pt x="1245756" y="473746"/>
                  <a:pt x="1244902" y="472608"/>
                </a:cubicBezTo>
                <a:close/>
                <a:moveTo>
                  <a:pt x="1659538" y="471897"/>
                </a:moveTo>
                <a:cubicBezTo>
                  <a:pt x="1658685" y="473177"/>
                  <a:pt x="1656836" y="474599"/>
                  <a:pt x="1657120" y="475595"/>
                </a:cubicBezTo>
                <a:cubicBezTo>
                  <a:pt x="1658116" y="479578"/>
                  <a:pt x="1659680" y="483561"/>
                  <a:pt x="1661103" y="487543"/>
                </a:cubicBezTo>
                <a:cubicBezTo>
                  <a:pt x="1662098" y="487259"/>
                  <a:pt x="1663094" y="486974"/>
                  <a:pt x="1664090" y="486690"/>
                </a:cubicBezTo>
                <a:cubicBezTo>
                  <a:pt x="1663805" y="482707"/>
                  <a:pt x="1663521" y="478582"/>
                  <a:pt x="1662810" y="474741"/>
                </a:cubicBezTo>
                <a:cubicBezTo>
                  <a:pt x="1662525" y="473604"/>
                  <a:pt x="1660676" y="472892"/>
                  <a:pt x="1659538" y="471897"/>
                </a:cubicBezTo>
                <a:close/>
                <a:moveTo>
                  <a:pt x="1880777" y="277569"/>
                </a:moveTo>
                <a:cubicBezTo>
                  <a:pt x="1899418" y="277569"/>
                  <a:pt x="1914529" y="292680"/>
                  <a:pt x="1914529" y="311321"/>
                </a:cubicBezTo>
                <a:cubicBezTo>
                  <a:pt x="1914529" y="329962"/>
                  <a:pt x="1899418" y="345073"/>
                  <a:pt x="1880777" y="345073"/>
                </a:cubicBezTo>
                <a:cubicBezTo>
                  <a:pt x="1862136" y="345073"/>
                  <a:pt x="1847025" y="329962"/>
                  <a:pt x="1847025" y="311321"/>
                </a:cubicBezTo>
                <a:cubicBezTo>
                  <a:pt x="1847025" y="292680"/>
                  <a:pt x="1862136" y="277569"/>
                  <a:pt x="1880777" y="277569"/>
                </a:cubicBezTo>
                <a:close/>
                <a:moveTo>
                  <a:pt x="1487994" y="244167"/>
                </a:moveTo>
                <a:cubicBezTo>
                  <a:pt x="1485860" y="246728"/>
                  <a:pt x="1483869" y="249288"/>
                  <a:pt x="1480740" y="252987"/>
                </a:cubicBezTo>
                <a:cubicBezTo>
                  <a:pt x="1483869" y="256542"/>
                  <a:pt x="1486145" y="258961"/>
                  <a:pt x="1488279" y="261521"/>
                </a:cubicBezTo>
                <a:cubicBezTo>
                  <a:pt x="1489985" y="258533"/>
                  <a:pt x="1492972" y="255546"/>
                  <a:pt x="1492972" y="252702"/>
                </a:cubicBezTo>
                <a:cubicBezTo>
                  <a:pt x="1492972" y="249857"/>
                  <a:pt x="1489843" y="247012"/>
                  <a:pt x="1487994" y="244167"/>
                </a:cubicBezTo>
                <a:close/>
                <a:moveTo>
                  <a:pt x="1527537" y="212732"/>
                </a:moveTo>
                <a:cubicBezTo>
                  <a:pt x="1523697" y="212021"/>
                  <a:pt x="1519572" y="212874"/>
                  <a:pt x="1513171" y="213159"/>
                </a:cubicBezTo>
                <a:cubicBezTo>
                  <a:pt x="1516442" y="218706"/>
                  <a:pt x="1518007" y="222546"/>
                  <a:pt x="1520567" y="225249"/>
                </a:cubicBezTo>
                <a:cubicBezTo>
                  <a:pt x="1522275" y="226956"/>
                  <a:pt x="1526968" y="228520"/>
                  <a:pt x="1527679" y="227809"/>
                </a:cubicBezTo>
                <a:cubicBezTo>
                  <a:pt x="1529813" y="225249"/>
                  <a:pt x="1531662" y="221693"/>
                  <a:pt x="1532089" y="218421"/>
                </a:cubicBezTo>
                <a:cubicBezTo>
                  <a:pt x="1532374" y="216572"/>
                  <a:pt x="1529529" y="213159"/>
                  <a:pt x="1527537" y="212732"/>
                </a:cubicBezTo>
                <a:close/>
                <a:moveTo>
                  <a:pt x="1945371" y="157864"/>
                </a:moveTo>
                <a:cubicBezTo>
                  <a:pt x="1962405" y="157864"/>
                  <a:pt x="1976213" y="171672"/>
                  <a:pt x="1976213" y="188706"/>
                </a:cubicBezTo>
                <a:cubicBezTo>
                  <a:pt x="1976213" y="205740"/>
                  <a:pt x="1962405" y="219548"/>
                  <a:pt x="1945371" y="219548"/>
                </a:cubicBezTo>
                <a:cubicBezTo>
                  <a:pt x="1928337" y="219548"/>
                  <a:pt x="1914529" y="205740"/>
                  <a:pt x="1914529" y="188706"/>
                </a:cubicBezTo>
                <a:cubicBezTo>
                  <a:pt x="1914529" y="171672"/>
                  <a:pt x="1928337" y="157864"/>
                  <a:pt x="1945371" y="157864"/>
                </a:cubicBezTo>
                <a:close/>
                <a:moveTo>
                  <a:pt x="1867542" y="86356"/>
                </a:moveTo>
                <a:cubicBezTo>
                  <a:pt x="1880427" y="86356"/>
                  <a:pt x="1890872" y="96801"/>
                  <a:pt x="1890872" y="109686"/>
                </a:cubicBezTo>
                <a:cubicBezTo>
                  <a:pt x="1890872" y="122571"/>
                  <a:pt x="1880427" y="133016"/>
                  <a:pt x="1867542" y="133016"/>
                </a:cubicBezTo>
                <a:cubicBezTo>
                  <a:pt x="1854657" y="133016"/>
                  <a:pt x="1844212" y="122571"/>
                  <a:pt x="1844212" y="109686"/>
                </a:cubicBezTo>
                <a:cubicBezTo>
                  <a:pt x="1844212" y="96801"/>
                  <a:pt x="1854657" y="86356"/>
                  <a:pt x="1867542" y="86356"/>
                </a:cubicBezTo>
                <a:close/>
                <a:moveTo>
                  <a:pt x="1219583" y="32369"/>
                </a:moveTo>
                <a:cubicBezTo>
                  <a:pt x="1223566" y="30520"/>
                  <a:pt x="1226838" y="31089"/>
                  <a:pt x="1229256" y="35071"/>
                </a:cubicBezTo>
                <a:cubicBezTo>
                  <a:pt x="1232669" y="40477"/>
                  <a:pt x="1236794" y="45455"/>
                  <a:pt x="1239782" y="51145"/>
                </a:cubicBezTo>
                <a:cubicBezTo>
                  <a:pt x="1260834" y="91684"/>
                  <a:pt x="1282028" y="132080"/>
                  <a:pt x="1302368" y="173046"/>
                </a:cubicBezTo>
                <a:cubicBezTo>
                  <a:pt x="1308769" y="185848"/>
                  <a:pt x="1312183" y="200072"/>
                  <a:pt x="1317161" y="213585"/>
                </a:cubicBezTo>
                <a:cubicBezTo>
                  <a:pt x="1320433" y="222546"/>
                  <a:pt x="1323847" y="231365"/>
                  <a:pt x="1326692" y="238762"/>
                </a:cubicBezTo>
                <a:cubicBezTo>
                  <a:pt x="1335226" y="233073"/>
                  <a:pt x="1342054" y="227098"/>
                  <a:pt x="1350019" y="223542"/>
                </a:cubicBezTo>
                <a:cubicBezTo>
                  <a:pt x="1378325" y="210740"/>
                  <a:pt x="1406490" y="207611"/>
                  <a:pt x="1433373" y="227809"/>
                </a:cubicBezTo>
                <a:cubicBezTo>
                  <a:pt x="1437498" y="230939"/>
                  <a:pt x="1442477" y="232930"/>
                  <a:pt x="1447170" y="235064"/>
                </a:cubicBezTo>
                <a:cubicBezTo>
                  <a:pt x="1451722" y="237198"/>
                  <a:pt x="1453998" y="235633"/>
                  <a:pt x="1454709" y="230370"/>
                </a:cubicBezTo>
                <a:cubicBezTo>
                  <a:pt x="1455989" y="220129"/>
                  <a:pt x="1462533" y="217568"/>
                  <a:pt x="1471067" y="223827"/>
                </a:cubicBezTo>
                <a:cubicBezTo>
                  <a:pt x="1473343" y="225533"/>
                  <a:pt x="1475619" y="227383"/>
                  <a:pt x="1478179" y="229374"/>
                </a:cubicBezTo>
                <a:cubicBezTo>
                  <a:pt x="1480740" y="218991"/>
                  <a:pt x="1482305" y="209318"/>
                  <a:pt x="1485292" y="200215"/>
                </a:cubicBezTo>
                <a:cubicBezTo>
                  <a:pt x="1490412" y="184852"/>
                  <a:pt x="1507197" y="181865"/>
                  <a:pt x="1518007" y="194098"/>
                </a:cubicBezTo>
                <a:cubicBezTo>
                  <a:pt x="1519572" y="195805"/>
                  <a:pt x="1521990" y="197370"/>
                  <a:pt x="1524266" y="197654"/>
                </a:cubicBezTo>
                <a:cubicBezTo>
                  <a:pt x="1533796" y="198650"/>
                  <a:pt x="1540766" y="203628"/>
                  <a:pt x="1545460" y="211452"/>
                </a:cubicBezTo>
                <a:cubicBezTo>
                  <a:pt x="1552288" y="223116"/>
                  <a:pt x="1558404" y="235206"/>
                  <a:pt x="1564805" y="247297"/>
                </a:cubicBezTo>
                <a:cubicBezTo>
                  <a:pt x="1560111" y="250142"/>
                  <a:pt x="1560111" y="252417"/>
                  <a:pt x="1565800" y="255546"/>
                </a:cubicBezTo>
                <a:cubicBezTo>
                  <a:pt x="1567365" y="256400"/>
                  <a:pt x="1569356" y="256685"/>
                  <a:pt x="1570921" y="257823"/>
                </a:cubicBezTo>
                <a:cubicBezTo>
                  <a:pt x="1572201" y="258818"/>
                  <a:pt x="1574193" y="260667"/>
                  <a:pt x="1574051" y="261805"/>
                </a:cubicBezTo>
                <a:cubicBezTo>
                  <a:pt x="1573908" y="263086"/>
                  <a:pt x="1571775" y="264650"/>
                  <a:pt x="1570210" y="265219"/>
                </a:cubicBezTo>
                <a:cubicBezTo>
                  <a:pt x="1567081" y="266499"/>
                  <a:pt x="1563667" y="267210"/>
                  <a:pt x="1560395" y="268064"/>
                </a:cubicBezTo>
                <a:cubicBezTo>
                  <a:pt x="1560395" y="268775"/>
                  <a:pt x="1560395" y="269629"/>
                  <a:pt x="1560395" y="270340"/>
                </a:cubicBezTo>
                <a:cubicBezTo>
                  <a:pt x="1570636" y="277452"/>
                  <a:pt x="1583865" y="272189"/>
                  <a:pt x="1594391" y="278447"/>
                </a:cubicBezTo>
                <a:cubicBezTo>
                  <a:pt x="1595245" y="276598"/>
                  <a:pt x="1595956" y="275745"/>
                  <a:pt x="1595956" y="274892"/>
                </a:cubicBezTo>
                <a:cubicBezTo>
                  <a:pt x="1596524" y="259956"/>
                  <a:pt x="1607904" y="250142"/>
                  <a:pt x="1613736" y="237766"/>
                </a:cubicBezTo>
                <a:cubicBezTo>
                  <a:pt x="1614874" y="235206"/>
                  <a:pt x="1618572" y="234068"/>
                  <a:pt x="1620564" y="231792"/>
                </a:cubicBezTo>
                <a:cubicBezTo>
                  <a:pt x="1623408" y="228520"/>
                  <a:pt x="1627533" y="225391"/>
                  <a:pt x="1628529" y="221551"/>
                </a:cubicBezTo>
                <a:cubicBezTo>
                  <a:pt x="1631516" y="209176"/>
                  <a:pt x="1639909" y="203344"/>
                  <a:pt x="1651430" y="202917"/>
                </a:cubicBezTo>
                <a:cubicBezTo>
                  <a:pt x="1668642" y="202348"/>
                  <a:pt x="1685995" y="202348"/>
                  <a:pt x="1703206" y="203770"/>
                </a:cubicBezTo>
                <a:cubicBezTo>
                  <a:pt x="1727956" y="205904"/>
                  <a:pt x="1748582" y="218137"/>
                  <a:pt x="1767073" y="233926"/>
                </a:cubicBezTo>
                <a:cubicBezTo>
                  <a:pt x="1770487" y="236913"/>
                  <a:pt x="1775892" y="240469"/>
                  <a:pt x="1768496" y="245447"/>
                </a:cubicBezTo>
                <a:cubicBezTo>
                  <a:pt x="1768211" y="245589"/>
                  <a:pt x="1769918" y="250568"/>
                  <a:pt x="1771056" y="250710"/>
                </a:cubicBezTo>
                <a:cubicBezTo>
                  <a:pt x="1778310" y="251564"/>
                  <a:pt x="1779164" y="256542"/>
                  <a:pt x="1779306" y="261948"/>
                </a:cubicBezTo>
                <a:cubicBezTo>
                  <a:pt x="1779448" y="268633"/>
                  <a:pt x="1779021" y="275176"/>
                  <a:pt x="1778879" y="281862"/>
                </a:cubicBezTo>
                <a:cubicBezTo>
                  <a:pt x="1778737" y="286129"/>
                  <a:pt x="1779306" y="289542"/>
                  <a:pt x="1784853" y="290538"/>
                </a:cubicBezTo>
                <a:cubicBezTo>
                  <a:pt x="1787698" y="290965"/>
                  <a:pt x="1790685" y="293952"/>
                  <a:pt x="1792250" y="296655"/>
                </a:cubicBezTo>
                <a:cubicBezTo>
                  <a:pt x="1797086" y="304905"/>
                  <a:pt x="1802349" y="313297"/>
                  <a:pt x="1805763" y="322258"/>
                </a:cubicBezTo>
                <a:cubicBezTo>
                  <a:pt x="1808181" y="328802"/>
                  <a:pt x="1809745" y="336909"/>
                  <a:pt x="1808466" y="343595"/>
                </a:cubicBezTo>
                <a:cubicBezTo>
                  <a:pt x="1806332" y="354547"/>
                  <a:pt x="1801780" y="365215"/>
                  <a:pt x="1797655" y="375741"/>
                </a:cubicBezTo>
                <a:cubicBezTo>
                  <a:pt x="1794384" y="384418"/>
                  <a:pt x="1787698" y="387974"/>
                  <a:pt x="1778453" y="386694"/>
                </a:cubicBezTo>
                <a:cubicBezTo>
                  <a:pt x="1776603" y="386409"/>
                  <a:pt x="1774470" y="385982"/>
                  <a:pt x="1772905" y="386694"/>
                </a:cubicBezTo>
                <a:cubicBezTo>
                  <a:pt x="1770202" y="387974"/>
                  <a:pt x="1766646" y="389539"/>
                  <a:pt x="1765935" y="391672"/>
                </a:cubicBezTo>
                <a:cubicBezTo>
                  <a:pt x="1765366" y="393664"/>
                  <a:pt x="1767642" y="397077"/>
                  <a:pt x="1769491" y="399211"/>
                </a:cubicBezTo>
                <a:cubicBezTo>
                  <a:pt x="1771340" y="401487"/>
                  <a:pt x="1774043" y="402909"/>
                  <a:pt x="1776461" y="404759"/>
                </a:cubicBezTo>
                <a:cubicBezTo>
                  <a:pt x="1774043" y="407177"/>
                  <a:pt x="1772336" y="409026"/>
                  <a:pt x="1769776" y="411728"/>
                </a:cubicBezTo>
                <a:cubicBezTo>
                  <a:pt x="1773189" y="413008"/>
                  <a:pt x="1775608" y="414431"/>
                  <a:pt x="1778168" y="414858"/>
                </a:cubicBezTo>
                <a:cubicBezTo>
                  <a:pt x="1784853" y="416138"/>
                  <a:pt x="1791681" y="416707"/>
                  <a:pt x="1798509" y="417845"/>
                </a:cubicBezTo>
                <a:cubicBezTo>
                  <a:pt x="1806474" y="419125"/>
                  <a:pt x="1814724" y="419694"/>
                  <a:pt x="1820556" y="426237"/>
                </a:cubicBezTo>
                <a:cubicBezTo>
                  <a:pt x="1820556" y="429082"/>
                  <a:pt x="1820556" y="431927"/>
                  <a:pt x="1820129" y="434203"/>
                </a:cubicBezTo>
                <a:cubicBezTo>
                  <a:pt x="1815720" y="442453"/>
                  <a:pt x="1811879" y="451130"/>
                  <a:pt x="1806901" y="459095"/>
                </a:cubicBezTo>
                <a:cubicBezTo>
                  <a:pt x="1799220" y="471470"/>
                  <a:pt x="1793814" y="472892"/>
                  <a:pt x="1780159" y="468625"/>
                </a:cubicBezTo>
                <a:cubicBezTo>
                  <a:pt x="1775038" y="467061"/>
                  <a:pt x="1769633" y="466207"/>
                  <a:pt x="1764228" y="465354"/>
                </a:cubicBezTo>
                <a:cubicBezTo>
                  <a:pt x="1750857" y="463220"/>
                  <a:pt x="1745737" y="457530"/>
                  <a:pt x="1745025" y="444160"/>
                </a:cubicBezTo>
                <a:cubicBezTo>
                  <a:pt x="1744457" y="432922"/>
                  <a:pt x="1743319" y="432780"/>
                  <a:pt x="1732793" y="437190"/>
                </a:cubicBezTo>
                <a:cubicBezTo>
                  <a:pt x="1726819" y="439750"/>
                  <a:pt x="1719991" y="440319"/>
                  <a:pt x="1713448" y="440461"/>
                </a:cubicBezTo>
                <a:cubicBezTo>
                  <a:pt x="1704913" y="440746"/>
                  <a:pt x="1696379" y="439181"/>
                  <a:pt x="1687844" y="439181"/>
                </a:cubicBezTo>
                <a:cubicBezTo>
                  <a:pt x="1675327" y="439181"/>
                  <a:pt x="1671486" y="446720"/>
                  <a:pt x="1674473" y="458526"/>
                </a:cubicBezTo>
                <a:cubicBezTo>
                  <a:pt x="1677745" y="471470"/>
                  <a:pt x="1678599" y="485125"/>
                  <a:pt x="1680163" y="498496"/>
                </a:cubicBezTo>
                <a:cubicBezTo>
                  <a:pt x="1680732" y="502906"/>
                  <a:pt x="1680732" y="507457"/>
                  <a:pt x="1680732" y="512009"/>
                </a:cubicBezTo>
                <a:cubicBezTo>
                  <a:pt x="1680874" y="522962"/>
                  <a:pt x="1684430" y="532208"/>
                  <a:pt x="1692681" y="539889"/>
                </a:cubicBezTo>
                <a:cubicBezTo>
                  <a:pt x="1699081" y="545863"/>
                  <a:pt x="1705625" y="552121"/>
                  <a:pt x="1704913" y="562078"/>
                </a:cubicBezTo>
                <a:cubicBezTo>
                  <a:pt x="1704913" y="562505"/>
                  <a:pt x="1705055" y="562932"/>
                  <a:pt x="1705340" y="563358"/>
                </a:cubicBezTo>
                <a:cubicBezTo>
                  <a:pt x="1713448" y="576872"/>
                  <a:pt x="1718569" y="592091"/>
                  <a:pt x="1730090" y="603613"/>
                </a:cubicBezTo>
                <a:cubicBezTo>
                  <a:pt x="1736491" y="609872"/>
                  <a:pt x="1741754" y="617268"/>
                  <a:pt x="1747586" y="624096"/>
                </a:cubicBezTo>
                <a:cubicBezTo>
                  <a:pt x="1754982" y="632630"/>
                  <a:pt x="1759392" y="642303"/>
                  <a:pt x="1761099" y="653398"/>
                </a:cubicBezTo>
                <a:cubicBezTo>
                  <a:pt x="1765509" y="682130"/>
                  <a:pt x="1767784" y="710863"/>
                  <a:pt x="1760388" y="739454"/>
                </a:cubicBezTo>
                <a:cubicBezTo>
                  <a:pt x="1758396" y="747135"/>
                  <a:pt x="1755124" y="754674"/>
                  <a:pt x="1751427" y="761786"/>
                </a:cubicBezTo>
                <a:cubicBezTo>
                  <a:pt x="1748724" y="766764"/>
                  <a:pt x="1747017" y="774019"/>
                  <a:pt x="1738340" y="772028"/>
                </a:cubicBezTo>
                <a:cubicBezTo>
                  <a:pt x="1737344" y="771885"/>
                  <a:pt x="1735780" y="773166"/>
                  <a:pt x="1734642" y="774019"/>
                </a:cubicBezTo>
                <a:cubicBezTo>
                  <a:pt x="1727814" y="778713"/>
                  <a:pt x="1720133" y="780562"/>
                  <a:pt x="1712310" y="778997"/>
                </a:cubicBezTo>
                <a:cubicBezTo>
                  <a:pt x="1697517" y="776153"/>
                  <a:pt x="1682724" y="772881"/>
                  <a:pt x="1668072" y="769183"/>
                </a:cubicBezTo>
                <a:cubicBezTo>
                  <a:pt x="1662810" y="767902"/>
                  <a:pt x="1658969" y="764631"/>
                  <a:pt x="1655840" y="759368"/>
                </a:cubicBezTo>
                <a:cubicBezTo>
                  <a:pt x="1653849" y="755954"/>
                  <a:pt x="1647590" y="753536"/>
                  <a:pt x="1643322" y="753678"/>
                </a:cubicBezTo>
                <a:cubicBezTo>
                  <a:pt x="1630094" y="753963"/>
                  <a:pt x="1616866" y="754816"/>
                  <a:pt x="1603779" y="756950"/>
                </a:cubicBezTo>
                <a:cubicBezTo>
                  <a:pt x="1569499" y="762355"/>
                  <a:pt x="1535645" y="759937"/>
                  <a:pt x="1502218" y="751687"/>
                </a:cubicBezTo>
                <a:cubicBezTo>
                  <a:pt x="1494964" y="749838"/>
                  <a:pt x="1487994" y="745571"/>
                  <a:pt x="1481451" y="741588"/>
                </a:cubicBezTo>
                <a:cubicBezTo>
                  <a:pt x="1477326" y="739027"/>
                  <a:pt x="1474908" y="739027"/>
                  <a:pt x="1472063" y="742868"/>
                </a:cubicBezTo>
                <a:cubicBezTo>
                  <a:pt x="1470214" y="745571"/>
                  <a:pt x="1468222" y="748416"/>
                  <a:pt x="1465804" y="750549"/>
                </a:cubicBezTo>
                <a:cubicBezTo>
                  <a:pt x="1463955" y="752114"/>
                  <a:pt x="1460968" y="753963"/>
                  <a:pt x="1459261" y="753394"/>
                </a:cubicBezTo>
                <a:cubicBezTo>
                  <a:pt x="1457554" y="752683"/>
                  <a:pt x="1456274" y="749269"/>
                  <a:pt x="1456132" y="746993"/>
                </a:cubicBezTo>
                <a:cubicBezTo>
                  <a:pt x="1455847" y="742868"/>
                  <a:pt x="1456559" y="738601"/>
                  <a:pt x="1457127" y="734334"/>
                </a:cubicBezTo>
                <a:cubicBezTo>
                  <a:pt x="1457696" y="729782"/>
                  <a:pt x="1456132" y="727648"/>
                  <a:pt x="1451296" y="726652"/>
                </a:cubicBezTo>
                <a:cubicBezTo>
                  <a:pt x="1447597" y="725941"/>
                  <a:pt x="1444183" y="722812"/>
                  <a:pt x="1440628" y="720962"/>
                </a:cubicBezTo>
                <a:cubicBezTo>
                  <a:pt x="1437640" y="719540"/>
                  <a:pt x="1434511" y="717122"/>
                  <a:pt x="1431382" y="717122"/>
                </a:cubicBezTo>
                <a:cubicBezTo>
                  <a:pt x="1403075" y="717407"/>
                  <a:pt x="1375054" y="719825"/>
                  <a:pt x="1348312" y="730066"/>
                </a:cubicBezTo>
                <a:cubicBezTo>
                  <a:pt x="1336079" y="734760"/>
                  <a:pt x="1327260" y="742441"/>
                  <a:pt x="1319579" y="753820"/>
                </a:cubicBezTo>
                <a:cubicBezTo>
                  <a:pt x="1303648" y="777291"/>
                  <a:pt x="1286011" y="799765"/>
                  <a:pt x="1267661" y="821386"/>
                </a:cubicBezTo>
                <a:cubicBezTo>
                  <a:pt x="1262682" y="827218"/>
                  <a:pt x="1253295" y="830489"/>
                  <a:pt x="1245329" y="832338"/>
                </a:cubicBezTo>
                <a:cubicBezTo>
                  <a:pt x="1232954" y="835183"/>
                  <a:pt x="1220152" y="835894"/>
                  <a:pt x="1207351" y="837032"/>
                </a:cubicBezTo>
                <a:cubicBezTo>
                  <a:pt x="1205217" y="837175"/>
                  <a:pt x="1201518" y="835752"/>
                  <a:pt x="1200665" y="834045"/>
                </a:cubicBezTo>
                <a:cubicBezTo>
                  <a:pt x="1194549" y="822239"/>
                  <a:pt x="1189001" y="810291"/>
                  <a:pt x="1183170" y="798343"/>
                </a:cubicBezTo>
                <a:cubicBezTo>
                  <a:pt x="1180325" y="792653"/>
                  <a:pt x="1181320" y="787674"/>
                  <a:pt x="1186156" y="783691"/>
                </a:cubicBezTo>
                <a:cubicBezTo>
                  <a:pt x="1191846" y="778997"/>
                  <a:pt x="1197820" y="774730"/>
                  <a:pt x="1203652" y="770321"/>
                </a:cubicBezTo>
                <a:cubicBezTo>
                  <a:pt x="1206070" y="768614"/>
                  <a:pt x="1208773" y="767049"/>
                  <a:pt x="1211333" y="765485"/>
                </a:cubicBezTo>
                <a:cubicBezTo>
                  <a:pt x="1211191" y="764915"/>
                  <a:pt x="1211049" y="764204"/>
                  <a:pt x="1210906" y="763635"/>
                </a:cubicBezTo>
                <a:cubicBezTo>
                  <a:pt x="1207777" y="764062"/>
                  <a:pt x="1204363" y="764062"/>
                  <a:pt x="1201376" y="765200"/>
                </a:cubicBezTo>
                <a:cubicBezTo>
                  <a:pt x="1180609" y="773308"/>
                  <a:pt x="1158988" y="772596"/>
                  <a:pt x="1137510" y="770889"/>
                </a:cubicBezTo>
                <a:cubicBezTo>
                  <a:pt x="1119160" y="769467"/>
                  <a:pt x="1101380" y="770889"/>
                  <a:pt x="1083742" y="777291"/>
                </a:cubicBezTo>
                <a:cubicBezTo>
                  <a:pt x="1051453" y="788812"/>
                  <a:pt x="1017315" y="792653"/>
                  <a:pt x="983746" y="798343"/>
                </a:cubicBezTo>
                <a:cubicBezTo>
                  <a:pt x="939224" y="806024"/>
                  <a:pt x="894560" y="813704"/>
                  <a:pt x="849896" y="820674"/>
                </a:cubicBezTo>
                <a:cubicBezTo>
                  <a:pt x="833396" y="823377"/>
                  <a:pt x="816612" y="824657"/>
                  <a:pt x="799827" y="825795"/>
                </a:cubicBezTo>
                <a:cubicBezTo>
                  <a:pt x="786741" y="826648"/>
                  <a:pt x="775361" y="822239"/>
                  <a:pt x="765831" y="812709"/>
                </a:cubicBezTo>
                <a:cubicBezTo>
                  <a:pt x="746344" y="793080"/>
                  <a:pt x="726288" y="773877"/>
                  <a:pt x="711068" y="750407"/>
                </a:cubicBezTo>
                <a:cubicBezTo>
                  <a:pt x="709930" y="748700"/>
                  <a:pt x="708508" y="746993"/>
                  <a:pt x="706801" y="745713"/>
                </a:cubicBezTo>
                <a:cubicBezTo>
                  <a:pt x="673801" y="720820"/>
                  <a:pt x="640658" y="695928"/>
                  <a:pt x="607658" y="670893"/>
                </a:cubicBezTo>
                <a:cubicBezTo>
                  <a:pt x="584757" y="653398"/>
                  <a:pt x="559722" y="639885"/>
                  <a:pt x="532270" y="630497"/>
                </a:cubicBezTo>
                <a:cubicBezTo>
                  <a:pt x="511076" y="623242"/>
                  <a:pt x="491019" y="625092"/>
                  <a:pt x="471105" y="635048"/>
                </a:cubicBezTo>
                <a:cubicBezTo>
                  <a:pt x="445360" y="647993"/>
                  <a:pt x="423454" y="666057"/>
                  <a:pt x="402118" y="684833"/>
                </a:cubicBezTo>
                <a:cubicBezTo>
                  <a:pt x="393157" y="692799"/>
                  <a:pt x="384053" y="700906"/>
                  <a:pt x="375661" y="709584"/>
                </a:cubicBezTo>
                <a:cubicBezTo>
                  <a:pt x="341950" y="744717"/>
                  <a:pt x="303260" y="773450"/>
                  <a:pt x="261867" y="798769"/>
                </a:cubicBezTo>
                <a:cubicBezTo>
                  <a:pt x="203264" y="834614"/>
                  <a:pt x="144518" y="870175"/>
                  <a:pt x="86056" y="906162"/>
                </a:cubicBezTo>
                <a:cubicBezTo>
                  <a:pt x="75673" y="912563"/>
                  <a:pt x="67280" y="911567"/>
                  <a:pt x="57466" y="905024"/>
                </a:cubicBezTo>
                <a:cubicBezTo>
                  <a:pt x="28590" y="886106"/>
                  <a:pt x="8108" y="861782"/>
                  <a:pt x="4267" y="826080"/>
                </a:cubicBezTo>
                <a:cubicBezTo>
                  <a:pt x="3556" y="819821"/>
                  <a:pt x="1422" y="813704"/>
                  <a:pt x="0" y="807588"/>
                </a:cubicBezTo>
                <a:cubicBezTo>
                  <a:pt x="0" y="803321"/>
                  <a:pt x="0" y="799054"/>
                  <a:pt x="0" y="794786"/>
                </a:cubicBezTo>
                <a:cubicBezTo>
                  <a:pt x="5690" y="788528"/>
                  <a:pt x="10668" y="781416"/>
                  <a:pt x="17211" y="776295"/>
                </a:cubicBezTo>
                <a:cubicBezTo>
                  <a:pt x="115643" y="699769"/>
                  <a:pt x="220617" y="634053"/>
                  <a:pt x="335976" y="585833"/>
                </a:cubicBezTo>
                <a:cubicBezTo>
                  <a:pt x="354040" y="578152"/>
                  <a:pt x="371821" y="569759"/>
                  <a:pt x="389458" y="561083"/>
                </a:cubicBezTo>
                <a:cubicBezTo>
                  <a:pt x="394294" y="558664"/>
                  <a:pt x="398562" y="554682"/>
                  <a:pt x="402545" y="550699"/>
                </a:cubicBezTo>
                <a:cubicBezTo>
                  <a:pt x="406954" y="546289"/>
                  <a:pt x="409941" y="540031"/>
                  <a:pt x="415062" y="536759"/>
                </a:cubicBezTo>
                <a:cubicBezTo>
                  <a:pt x="427295" y="528936"/>
                  <a:pt x="439812" y="520259"/>
                  <a:pt x="453468" y="515850"/>
                </a:cubicBezTo>
                <a:cubicBezTo>
                  <a:pt x="470110" y="510444"/>
                  <a:pt x="480494" y="501910"/>
                  <a:pt x="484192" y="484556"/>
                </a:cubicBezTo>
                <a:cubicBezTo>
                  <a:pt x="485188" y="480005"/>
                  <a:pt x="486894" y="471328"/>
                  <a:pt x="493153" y="473177"/>
                </a:cubicBezTo>
                <a:cubicBezTo>
                  <a:pt x="499554" y="475026"/>
                  <a:pt x="497847" y="483276"/>
                  <a:pt x="496993" y="488966"/>
                </a:cubicBezTo>
                <a:cubicBezTo>
                  <a:pt x="495998" y="495651"/>
                  <a:pt x="494006" y="502195"/>
                  <a:pt x="492442" y="508880"/>
                </a:cubicBezTo>
                <a:cubicBezTo>
                  <a:pt x="493722" y="509307"/>
                  <a:pt x="494575" y="509875"/>
                  <a:pt x="495429" y="510018"/>
                </a:cubicBezTo>
                <a:cubicBezTo>
                  <a:pt x="521459" y="515423"/>
                  <a:pt x="540377" y="532492"/>
                  <a:pt x="559722" y="548850"/>
                </a:cubicBezTo>
                <a:cubicBezTo>
                  <a:pt x="563705" y="552264"/>
                  <a:pt x="567119" y="557100"/>
                  <a:pt x="571813" y="558949"/>
                </a:cubicBezTo>
                <a:cubicBezTo>
                  <a:pt x="589309" y="565634"/>
                  <a:pt x="607089" y="571608"/>
                  <a:pt x="624727" y="577583"/>
                </a:cubicBezTo>
                <a:cubicBezTo>
                  <a:pt x="627429" y="578436"/>
                  <a:pt x="630274" y="578436"/>
                  <a:pt x="633119" y="578721"/>
                </a:cubicBezTo>
                <a:cubicBezTo>
                  <a:pt x="630132" y="573315"/>
                  <a:pt x="627003" y="569333"/>
                  <a:pt x="623162" y="565777"/>
                </a:cubicBezTo>
                <a:cubicBezTo>
                  <a:pt x="596848" y="541595"/>
                  <a:pt x="570533" y="517272"/>
                  <a:pt x="544076" y="493233"/>
                </a:cubicBezTo>
                <a:cubicBezTo>
                  <a:pt x="512071" y="464216"/>
                  <a:pt x="475657" y="442453"/>
                  <a:pt x="436114" y="425668"/>
                </a:cubicBezTo>
                <a:cubicBezTo>
                  <a:pt x="414920" y="416707"/>
                  <a:pt x="394010" y="407177"/>
                  <a:pt x="373101" y="397647"/>
                </a:cubicBezTo>
                <a:cubicBezTo>
                  <a:pt x="346075" y="385414"/>
                  <a:pt x="323032" y="368060"/>
                  <a:pt x="305109" y="344163"/>
                </a:cubicBezTo>
                <a:cubicBezTo>
                  <a:pt x="289747" y="323538"/>
                  <a:pt x="273531" y="303624"/>
                  <a:pt x="261725" y="280297"/>
                </a:cubicBezTo>
                <a:cubicBezTo>
                  <a:pt x="249208" y="255689"/>
                  <a:pt x="235268" y="231792"/>
                  <a:pt x="221613" y="207611"/>
                </a:cubicBezTo>
                <a:cubicBezTo>
                  <a:pt x="218626" y="202064"/>
                  <a:pt x="217630" y="196943"/>
                  <a:pt x="218768" y="190684"/>
                </a:cubicBezTo>
                <a:cubicBezTo>
                  <a:pt x="220759" y="180585"/>
                  <a:pt x="222040" y="170486"/>
                  <a:pt x="223178" y="160387"/>
                </a:cubicBezTo>
                <a:cubicBezTo>
                  <a:pt x="224600" y="145878"/>
                  <a:pt x="231712" y="135210"/>
                  <a:pt x="243945" y="127529"/>
                </a:cubicBezTo>
                <a:cubicBezTo>
                  <a:pt x="252621" y="122124"/>
                  <a:pt x="253048" y="121697"/>
                  <a:pt x="258169" y="130231"/>
                </a:cubicBezTo>
                <a:cubicBezTo>
                  <a:pt x="269122" y="148581"/>
                  <a:pt x="279648" y="167072"/>
                  <a:pt x="290032" y="185706"/>
                </a:cubicBezTo>
                <a:cubicBezTo>
                  <a:pt x="310514" y="222546"/>
                  <a:pt x="331708" y="258961"/>
                  <a:pt x="357454" y="292529"/>
                </a:cubicBezTo>
                <a:cubicBezTo>
                  <a:pt x="367696" y="305900"/>
                  <a:pt x="379359" y="317991"/>
                  <a:pt x="393584" y="327379"/>
                </a:cubicBezTo>
                <a:cubicBezTo>
                  <a:pt x="432700" y="353267"/>
                  <a:pt x="473950" y="374888"/>
                  <a:pt x="517477" y="392099"/>
                </a:cubicBezTo>
                <a:cubicBezTo>
                  <a:pt x="526153" y="395513"/>
                  <a:pt x="535541" y="397647"/>
                  <a:pt x="544644" y="400064"/>
                </a:cubicBezTo>
                <a:cubicBezTo>
                  <a:pt x="554886" y="402767"/>
                  <a:pt x="565128" y="405185"/>
                  <a:pt x="575369" y="408030"/>
                </a:cubicBezTo>
                <a:cubicBezTo>
                  <a:pt x="581343" y="409737"/>
                  <a:pt x="587175" y="411728"/>
                  <a:pt x="592865" y="414004"/>
                </a:cubicBezTo>
                <a:cubicBezTo>
                  <a:pt x="604956" y="418983"/>
                  <a:pt x="617614" y="423250"/>
                  <a:pt x="628994" y="429651"/>
                </a:cubicBezTo>
                <a:cubicBezTo>
                  <a:pt x="635111" y="433207"/>
                  <a:pt x="639947" y="439892"/>
                  <a:pt x="644214" y="446009"/>
                </a:cubicBezTo>
                <a:cubicBezTo>
                  <a:pt x="648055" y="451698"/>
                  <a:pt x="647486" y="457815"/>
                  <a:pt x="643361" y="463931"/>
                </a:cubicBezTo>
                <a:cubicBezTo>
                  <a:pt x="634968" y="476022"/>
                  <a:pt x="635395" y="488113"/>
                  <a:pt x="645352" y="499065"/>
                </a:cubicBezTo>
                <a:cubicBezTo>
                  <a:pt x="652891" y="507315"/>
                  <a:pt x="661141" y="514854"/>
                  <a:pt x="669818" y="521824"/>
                </a:cubicBezTo>
                <a:cubicBezTo>
                  <a:pt x="688878" y="537186"/>
                  <a:pt x="708081" y="552121"/>
                  <a:pt x="727568" y="566915"/>
                </a:cubicBezTo>
                <a:cubicBezTo>
                  <a:pt x="761422" y="592518"/>
                  <a:pt x="782189" y="628363"/>
                  <a:pt x="802956" y="663924"/>
                </a:cubicBezTo>
                <a:cubicBezTo>
                  <a:pt x="807224" y="671320"/>
                  <a:pt x="811775" y="674165"/>
                  <a:pt x="819172" y="674592"/>
                </a:cubicBezTo>
                <a:cubicBezTo>
                  <a:pt x="822728" y="674876"/>
                  <a:pt x="826284" y="674734"/>
                  <a:pt x="829840" y="674307"/>
                </a:cubicBezTo>
                <a:cubicBezTo>
                  <a:pt x="842500" y="672601"/>
                  <a:pt x="855159" y="670467"/>
                  <a:pt x="867818" y="668902"/>
                </a:cubicBezTo>
                <a:cubicBezTo>
                  <a:pt x="876780" y="667764"/>
                  <a:pt x="886168" y="669044"/>
                  <a:pt x="894560" y="666484"/>
                </a:cubicBezTo>
                <a:cubicBezTo>
                  <a:pt x="919452" y="659087"/>
                  <a:pt x="944061" y="650411"/>
                  <a:pt x="968668" y="642018"/>
                </a:cubicBezTo>
                <a:cubicBezTo>
                  <a:pt x="973504" y="640454"/>
                  <a:pt x="978341" y="638036"/>
                  <a:pt x="969949" y="632203"/>
                </a:cubicBezTo>
                <a:cubicBezTo>
                  <a:pt x="979336" y="627367"/>
                  <a:pt x="987729" y="622958"/>
                  <a:pt x="996121" y="618691"/>
                </a:cubicBezTo>
                <a:cubicBezTo>
                  <a:pt x="1002807" y="615277"/>
                  <a:pt x="1009776" y="612147"/>
                  <a:pt x="1016177" y="608165"/>
                </a:cubicBezTo>
                <a:cubicBezTo>
                  <a:pt x="1023716" y="603613"/>
                  <a:pt x="1023716" y="600057"/>
                  <a:pt x="1017173" y="594509"/>
                </a:cubicBezTo>
                <a:cubicBezTo>
                  <a:pt x="1013332" y="591238"/>
                  <a:pt x="1009065" y="588535"/>
                  <a:pt x="1005794" y="584837"/>
                </a:cubicBezTo>
                <a:cubicBezTo>
                  <a:pt x="978625" y="554255"/>
                  <a:pt x="958711" y="519690"/>
                  <a:pt x="946763" y="480574"/>
                </a:cubicBezTo>
                <a:cubicBezTo>
                  <a:pt x="941927" y="464784"/>
                  <a:pt x="944203" y="462509"/>
                  <a:pt x="960845" y="460518"/>
                </a:cubicBezTo>
                <a:cubicBezTo>
                  <a:pt x="962979" y="460375"/>
                  <a:pt x="966819" y="458384"/>
                  <a:pt x="966819" y="457104"/>
                </a:cubicBezTo>
                <a:cubicBezTo>
                  <a:pt x="966962" y="450134"/>
                  <a:pt x="972082" y="447147"/>
                  <a:pt x="976634" y="444017"/>
                </a:cubicBezTo>
                <a:cubicBezTo>
                  <a:pt x="985026" y="438328"/>
                  <a:pt x="993560" y="432638"/>
                  <a:pt x="1002379" y="427518"/>
                </a:cubicBezTo>
                <a:cubicBezTo>
                  <a:pt x="1070229" y="387690"/>
                  <a:pt x="1138221" y="348004"/>
                  <a:pt x="1205928" y="308034"/>
                </a:cubicBezTo>
                <a:cubicBezTo>
                  <a:pt x="1220010" y="299784"/>
                  <a:pt x="1233381" y="290254"/>
                  <a:pt x="1246609" y="280724"/>
                </a:cubicBezTo>
                <a:cubicBezTo>
                  <a:pt x="1250023" y="278305"/>
                  <a:pt x="1253579" y="273469"/>
                  <a:pt x="1253437" y="269913"/>
                </a:cubicBezTo>
                <a:cubicBezTo>
                  <a:pt x="1253153" y="264081"/>
                  <a:pt x="1255570" y="260952"/>
                  <a:pt x="1259411" y="258107"/>
                </a:cubicBezTo>
                <a:cubicBezTo>
                  <a:pt x="1264105" y="254551"/>
                  <a:pt x="1269226" y="251564"/>
                  <a:pt x="1274062" y="248150"/>
                </a:cubicBezTo>
                <a:cubicBezTo>
                  <a:pt x="1283592" y="241322"/>
                  <a:pt x="1285583" y="235490"/>
                  <a:pt x="1282028" y="224253"/>
                </a:cubicBezTo>
                <a:cubicBezTo>
                  <a:pt x="1280178" y="218421"/>
                  <a:pt x="1277903" y="212589"/>
                  <a:pt x="1275058" y="207185"/>
                </a:cubicBezTo>
                <a:cubicBezTo>
                  <a:pt x="1264389" y="187128"/>
                  <a:pt x="1253010" y="167499"/>
                  <a:pt x="1242484" y="147301"/>
                </a:cubicBezTo>
                <a:cubicBezTo>
                  <a:pt x="1228402" y="120417"/>
                  <a:pt x="1214320" y="93533"/>
                  <a:pt x="1201234" y="66222"/>
                </a:cubicBezTo>
                <a:cubicBezTo>
                  <a:pt x="1194264" y="51714"/>
                  <a:pt x="1197251" y="44602"/>
                  <a:pt x="1211333" y="36351"/>
                </a:cubicBezTo>
                <a:cubicBezTo>
                  <a:pt x="1213894" y="34787"/>
                  <a:pt x="1216881" y="33649"/>
                  <a:pt x="1219583" y="32369"/>
                </a:cubicBezTo>
                <a:close/>
                <a:moveTo>
                  <a:pt x="1937389" y="0"/>
                </a:moveTo>
                <a:cubicBezTo>
                  <a:pt x="1950014" y="0"/>
                  <a:pt x="1960249" y="10235"/>
                  <a:pt x="1960249" y="22860"/>
                </a:cubicBezTo>
                <a:cubicBezTo>
                  <a:pt x="1960249" y="35485"/>
                  <a:pt x="1950014" y="45720"/>
                  <a:pt x="1937389" y="45720"/>
                </a:cubicBezTo>
                <a:cubicBezTo>
                  <a:pt x="1924764" y="45720"/>
                  <a:pt x="1914529" y="35485"/>
                  <a:pt x="1914529" y="22860"/>
                </a:cubicBezTo>
                <a:cubicBezTo>
                  <a:pt x="1914529" y="10235"/>
                  <a:pt x="1924764" y="0"/>
                  <a:pt x="193738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46D57059-4327-4D7D-9D2C-205FDF76CD36}"/>
              </a:ext>
            </a:extLst>
          </p:cNvPr>
          <p:cNvSpPr>
            <a:spLocks noGrp="1"/>
          </p:cNvSpPr>
          <p:nvPr>
            <p:ph type="body" sz="quarter" idx="10" hasCustomPrompt="1"/>
          </p:nvPr>
        </p:nvSpPr>
        <p:spPr>
          <a:xfrm>
            <a:off x="616226" y="339509"/>
            <a:ext cx="11194774" cy="724247"/>
          </a:xfrm>
          <a:prstGeom prst="rect">
            <a:avLst/>
          </a:prstGeom>
        </p:spPr>
        <p:txBody>
          <a:bodyPr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0185558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96585" y="2841522"/>
            <a:ext cx="10652964" cy="2192595"/>
          </a:xfrm>
          <a:noFill/>
          <a:effectLst>
            <a:outerShdw blurRad="50800" dist="38100" dir="2700000" algn="tl" rotWithShape="0">
              <a:prstClr val="black">
                <a:alpha val="40000"/>
              </a:prstClr>
            </a:outerShdw>
          </a:effectLst>
        </p:spPr>
        <p:txBody>
          <a:bodyPr>
            <a:normAutofit/>
          </a:bodyPr>
          <a:lstStyle>
            <a:lvl1pPr algn="r">
              <a:defRPr sz="4800">
                <a:solidFill>
                  <a:srgbClr val="00206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116257" y="5073458"/>
            <a:ext cx="10633977" cy="914388"/>
          </a:xfrm>
        </p:spPr>
        <p:txBody>
          <a:bodyPr>
            <a:normAutofit/>
          </a:bodyPr>
          <a:lstStyle>
            <a:lvl1pPr marL="0" indent="0" algn="r">
              <a:buNone/>
              <a:defRPr sz="3733" b="0" i="0">
                <a:solidFill>
                  <a:srgbClr val="00B0F0"/>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0D55FF-28B5-4D75-9F85-E30ADE7A4013}"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7907069"/>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965000"/>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422483"/>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886665"/>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84560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4393F3EF-7A60-4676-ADF9-1B3CE284AACB}"/>
              </a:ext>
            </a:extLst>
          </p:cNvPr>
          <p:cNvSpPr>
            <a:spLocks noGrp="1"/>
          </p:cNvSpPr>
          <p:nvPr>
            <p:ph type="pic" sz="quarter" idx="11" hasCustomPrompt="1"/>
          </p:nvPr>
        </p:nvSpPr>
        <p:spPr>
          <a:xfrm>
            <a:off x="7489153" y="830338"/>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3" name="Picture Placeholder 9">
            <a:extLst>
              <a:ext uri="{FF2B5EF4-FFF2-40B4-BE49-F238E27FC236}">
                <a16:creationId xmlns:a16="http://schemas.microsoft.com/office/drawing/2014/main" id="{278AFCE5-0868-456E-9182-8945CF378AB3}"/>
              </a:ext>
            </a:extLst>
          </p:cNvPr>
          <p:cNvSpPr>
            <a:spLocks noGrp="1"/>
          </p:cNvSpPr>
          <p:nvPr>
            <p:ph type="pic" sz="quarter" idx="12" hasCustomPrompt="1"/>
          </p:nvPr>
        </p:nvSpPr>
        <p:spPr>
          <a:xfrm>
            <a:off x="5303513" y="830338"/>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4" name="Picture Placeholder 9">
            <a:extLst>
              <a:ext uri="{FF2B5EF4-FFF2-40B4-BE49-F238E27FC236}">
                <a16:creationId xmlns:a16="http://schemas.microsoft.com/office/drawing/2014/main" id="{258B39D3-EBFD-4E1A-9D97-BAD4AC88C8A0}"/>
              </a:ext>
            </a:extLst>
          </p:cNvPr>
          <p:cNvSpPr>
            <a:spLocks noGrp="1"/>
          </p:cNvSpPr>
          <p:nvPr>
            <p:ph type="pic" sz="quarter" idx="13" hasCustomPrompt="1"/>
          </p:nvPr>
        </p:nvSpPr>
        <p:spPr>
          <a:xfrm>
            <a:off x="3117873" y="830337"/>
            <a:ext cx="3082244" cy="2677425"/>
          </a:xfrm>
          <a:prstGeom prst="parallelogram">
            <a:avLst>
              <a:gd name="adj" fmla="val 38849"/>
            </a:avLst>
          </a:prstGeom>
          <a:solidFill>
            <a:schemeClr val="bg1">
              <a:lumMod val="95000"/>
            </a:schemeClr>
          </a:solidFill>
        </p:spPr>
        <p:txBody>
          <a:bodyPr tIns="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3963864957"/>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490611"/>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928197"/>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084794"/>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366761"/>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265588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C1C3DB-4315-4CCC-8E5D-08BA5EBE8528}"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92756912"/>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861071"/>
      </p:ext>
    </p:extLst>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096330"/>
      </p:ext>
    </p:extLst>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2C69A79-7182-450A-BF2F-72DF49642BD7}"/>
              </a:ext>
            </a:extLst>
          </p:cNvPr>
          <p:cNvSpPr>
            <a:spLocks noGrp="1"/>
          </p:cNvSpPr>
          <p:nvPr>
            <p:ph type="pic" sz="quarter" idx="48" hasCustomPrompt="1"/>
          </p:nvPr>
        </p:nvSpPr>
        <p:spPr>
          <a:xfrm rot="694714">
            <a:off x="5312182" y="1509631"/>
            <a:ext cx="2880000" cy="1980000"/>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94B0FD51-88B9-4F91-9224-8F09D7E4BEB8}"/>
              </a:ext>
            </a:extLst>
          </p:cNvPr>
          <p:cNvSpPr>
            <a:spLocks noGrp="1"/>
          </p:cNvSpPr>
          <p:nvPr>
            <p:ph type="pic" sz="quarter" idx="49" hasCustomPrompt="1"/>
          </p:nvPr>
        </p:nvSpPr>
        <p:spPr>
          <a:xfrm rot="21398040">
            <a:off x="8062632" y="2631624"/>
            <a:ext cx="2880000" cy="1980000"/>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그림 개체 틀 2">
            <a:extLst>
              <a:ext uri="{FF2B5EF4-FFF2-40B4-BE49-F238E27FC236}">
                <a16:creationId xmlns:a16="http://schemas.microsoft.com/office/drawing/2014/main" id="{C8C579B9-5462-40C2-901F-FB9A7095CB34}"/>
              </a:ext>
            </a:extLst>
          </p:cNvPr>
          <p:cNvSpPr>
            <a:spLocks noGrp="1"/>
          </p:cNvSpPr>
          <p:nvPr>
            <p:ph type="pic" sz="quarter" idx="50" hasCustomPrompt="1"/>
          </p:nvPr>
        </p:nvSpPr>
        <p:spPr>
          <a:xfrm rot="20741363">
            <a:off x="5536257" y="3392215"/>
            <a:ext cx="2880000" cy="1980000"/>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336160178"/>
      </p:ext>
    </p:extLst>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5_Images &amp; Contents Layout">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5742EE5F-60CF-4996-9DC4-C27ECCFF0627}"/>
              </a:ext>
            </a:extLst>
          </p:cNvPr>
          <p:cNvSpPr/>
          <p:nvPr userDrawn="1"/>
        </p:nvSpPr>
        <p:spPr>
          <a:xfrm flipH="1">
            <a:off x="3831771" y="0"/>
            <a:ext cx="8360408" cy="6868886"/>
          </a:xfrm>
          <a:custGeom>
            <a:avLst/>
            <a:gdLst>
              <a:gd name="connsiteX0" fmla="*/ 0 w 2718024"/>
              <a:gd name="connsiteY0" fmla="*/ 0 h 6858000"/>
              <a:gd name="connsiteX1" fmla="*/ 2718024 w 2718024"/>
              <a:gd name="connsiteY1" fmla="*/ 0 h 6858000"/>
              <a:gd name="connsiteX2" fmla="*/ 2718024 w 2718024"/>
              <a:gd name="connsiteY2" fmla="*/ 6858000 h 6858000"/>
              <a:gd name="connsiteX3" fmla="*/ 0 w 2718024"/>
              <a:gd name="connsiteY3" fmla="*/ 6858000 h 6858000"/>
              <a:gd name="connsiteX4" fmla="*/ 0 w 2718024"/>
              <a:gd name="connsiteY4" fmla="*/ 0 h 6858000"/>
              <a:gd name="connsiteX0" fmla="*/ 0 w 2718024"/>
              <a:gd name="connsiteY0" fmla="*/ 6858000 h 6858000"/>
              <a:gd name="connsiteX1" fmla="*/ 2718024 w 2718024"/>
              <a:gd name="connsiteY1" fmla="*/ 0 h 6858000"/>
              <a:gd name="connsiteX2" fmla="*/ 2718024 w 2718024"/>
              <a:gd name="connsiteY2" fmla="*/ 6858000 h 6858000"/>
              <a:gd name="connsiteX3" fmla="*/ 0 w 2718024"/>
              <a:gd name="connsiteY3" fmla="*/ 6858000 h 6858000"/>
              <a:gd name="connsiteX0" fmla="*/ 0 w 9162367"/>
              <a:gd name="connsiteY0" fmla="*/ 6868886 h 6868886"/>
              <a:gd name="connsiteX1" fmla="*/ 9162367 w 9162367"/>
              <a:gd name="connsiteY1" fmla="*/ 0 h 6868886"/>
              <a:gd name="connsiteX2" fmla="*/ 9162367 w 9162367"/>
              <a:gd name="connsiteY2" fmla="*/ 6858000 h 6868886"/>
              <a:gd name="connsiteX3" fmla="*/ 0 w 9162367"/>
              <a:gd name="connsiteY3" fmla="*/ 6868886 h 6868886"/>
            </a:gdLst>
            <a:ahLst/>
            <a:cxnLst>
              <a:cxn ang="0">
                <a:pos x="connsiteX0" y="connsiteY0"/>
              </a:cxn>
              <a:cxn ang="0">
                <a:pos x="connsiteX1" y="connsiteY1"/>
              </a:cxn>
              <a:cxn ang="0">
                <a:pos x="connsiteX2" y="connsiteY2"/>
              </a:cxn>
              <a:cxn ang="0">
                <a:pos x="connsiteX3" y="connsiteY3"/>
              </a:cxn>
            </a:cxnLst>
            <a:rect l="l" t="t" r="r" b="b"/>
            <a:pathLst>
              <a:path w="9162367" h="6868886">
                <a:moveTo>
                  <a:pt x="0" y="6868886"/>
                </a:moveTo>
                <a:lnTo>
                  <a:pt x="9162367" y="0"/>
                </a:lnTo>
                <a:lnTo>
                  <a:pt x="9162367" y="6858000"/>
                </a:lnTo>
                <a:lnTo>
                  <a:pt x="0" y="68688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ectangle 2">
            <a:extLst>
              <a:ext uri="{FF2B5EF4-FFF2-40B4-BE49-F238E27FC236}">
                <a16:creationId xmlns:a16="http://schemas.microsoft.com/office/drawing/2014/main" id="{D072C73F-4BE8-4869-9545-239417D1D13E}"/>
              </a:ext>
            </a:extLst>
          </p:cNvPr>
          <p:cNvSpPr/>
          <p:nvPr userDrawn="1"/>
        </p:nvSpPr>
        <p:spPr>
          <a:xfrm>
            <a:off x="0" y="0"/>
            <a:ext cx="3831771" cy="6868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p>
        </p:txBody>
      </p:sp>
      <p:sp>
        <p:nvSpPr>
          <p:cNvPr id="14" name="Picture Placeholder 14"/>
          <p:cNvSpPr>
            <a:spLocks noGrp="1"/>
          </p:cNvSpPr>
          <p:nvPr>
            <p:ph type="pic" sz="quarter" idx="13" hasCustomPrompt="1"/>
          </p:nvPr>
        </p:nvSpPr>
        <p:spPr>
          <a:xfrm>
            <a:off x="8225598" y="361783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7" name="Picture Placeholder 14"/>
          <p:cNvSpPr>
            <a:spLocks noGrp="1"/>
          </p:cNvSpPr>
          <p:nvPr>
            <p:ph type="pic" sz="quarter" idx="12" hasCustomPrompt="1"/>
          </p:nvPr>
        </p:nvSpPr>
        <p:spPr>
          <a:xfrm>
            <a:off x="4481182" y="361783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5" name="Picture Placeholder 14"/>
          <p:cNvSpPr>
            <a:spLocks noGrp="1"/>
          </p:cNvSpPr>
          <p:nvPr>
            <p:ph type="pic" sz="quarter" idx="10" hasCustomPrompt="1"/>
          </p:nvPr>
        </p:nvSpPr>
        <p:spPr>
          <a:xfrm>
            <a:off x="4481555" y="54868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6" name="Picture Placeholder 14"/>
          <p:cNvSpPr>
            <a:spLocks noGrp="1"/>
          </p:cNvSpPr>
          <p:nvPr>
            <p:ph type="pic" sz="quarter" idx="11" hasCustomPrompt="1"/>
          </p:nvPr>
        </p:nvSpPr>
        <p:spPr>
          <a:xfrm>
            <a:off x="8225598" y="54868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4113893844"/>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0" name="Frame 1">
            <a:extLst>
              <a:ext uri="{FF2B5EF4-FFF2-40B4-BE49-F238E27FC236}">
                <a16:creationId xmlns:a16="http://schemas.microsoft.com/office/drawing/2014/main" id="{85E9283B-E634-43AB-B770-739D605868E4}"/>
              </a:ext>
            </a:extLst>
          </p:cNvPr>
          <p:cNvSpPr/>
          <p:nvPr userDrawn="1"/>
        </p:nvSpPr>
        <p:spPr>
          <a:xfrm rot="18900000">
            <a:off x="6266325" y="1278179"/>
            <a:ext cx="4320000" cy="4320000"/>
          </a:xfrm>
          <a:prstGeom prst="frame">
            <a:avLst>
              <a:gd name="adj1" fmla="val 1591"/>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mn-lt"/>
            </a:endParaRPr>
          </a:p>
        </p:txBody>
      </p:sp>
      <p:sp>
        <p:nvSpPr>
          <p:cNvPr id="22" name="Picture Placeholder 2">
            <a:extLst>
              <a:ext uri="{FF2B5EF4-FFF2-40B4-BE49-F238E27FC236}">
                <a16:creationId xmlns:a16="http://schemas.microsoft.com/office/drawing/2014/main" id="{8D9E0A4B-0EF0-4B06-B895-878FAC9FEFB2}"/>
              </a:ext>
            </a:extLst>
          </p:cNvPr>
          <p:cNvSpPr>
            <a:spLocks noGrp="1"/>
          </p:cNvSpPr>
          <p:nvPr>
            <p:ph type="pic" idx="13" hasCustomPrompt="1"/>
          </p:nvPr>
        </p:nvSpPr>
        <p:spPr>
          <a:xfrm>
            <a:off x="6415833" y="383477"/>
            <a:ext cx="3240000" cy="3240000"/>
          </a:xfrm>
          <a:prstGeom prst="diamond">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B617C9E2-0439-49FB-AE24-771BB4B38AEC}"/>
              </a:ext>
            </a:extLst>
          </p:cNvPr>
          <p:cNvSpPr>
            <a:spLocks noGrp="1"/>
          </p:cNvSpPr>
          <p:nvPr>
            <p:ph type="pic" idx="14" hasCustomPrompt="1"/>
          </p:nvPr>
        </p:nvSpPr>
        <p:spPr>
          <a:xfrm>
            <a:off x="7158266" y="3252881"/>
            <a:ext cx="3240000" cy="3240000"/>
          </a:xfrm>
          <a:prstGeom prst="diamond">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4" name="Picture Placeholder 2">
            <a:extLst>
              <a:ext uri="{FF2B5EF4-FFF2-40B4-BE49-F238E27FC236}">
                <a16:creationId xmlns:a16="http://schemas.microsoft.com/office/drawing/2014/main" id="{78CAF030-1C2A-4DC9-B337-AA2C2341E264}"/>
              </a:ext>
            </a:extLst>
          </p:cNvPr>
          <p:cNvSpPr>
            <a:spLocks noGrp="1"/>
          </p:cNvSpPr>
          <p:nvPr>
            <p:ph type="pic" idx="15" hasCustomPrompt="1"/>
          </p:nvPr>
        </p:nvSpPr>
        <p:spPr>
          <a:xfrm>
            <a:off x="5371623" y="2514969"/>
            <a:ext cx="2520000" cy="2520000"/>
          </a:xfrm>
          <a:prstGeom prst="diamond">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5" name="Picture Placeholder 2">
            <a:extLst>
              <a:ext uri="{FF2B5EF4-FFF2-40B4-BE49-F238E27FC236}">
                <a16:creationId xmlns:a16="http://schemas.microsoft.com/office/drawing/2014/main" id="{D53A0D3E-B806-4977-85A6-A4E80EC2B12C}"/>
              </a:ext>
            </a:extLst>
          </p:cNvPr>
          <p:cNvSpPr>
            <a:spLocks noGrp="1"/>
          </p:cNvSpPr>
          <p:nvPr>
            <p:ph type="pic" idx="16" hasCustomPrompt="1"/>
          </p:nvPr>
        </p:nvSpPr>
        <p:spPr>
          <a:xfrm>
            <a:off x="8961027" y="1806724"/>
            <a:ext cx="2520000" cy="2520000"/>
          </a:xfrm>
          <a:prstGeom prst="diamond">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9" name="그룹 8">
            <a:extLst>
              <a:ext uri="{FF2B5EF4-FFF2-40B4-BE49-F238E27FC236}">
                <a16:creationId xmlns:a16="http://schemas.microsoft.com/office/drawing/2014/main" id="{02111CAC-C154-4FFC-AABE-5BA6631FA2F6}"/>
              </a:ext>
            </a:extLst>
          </p:cNvPr>
          <p:cNvGrpSpPr/>
          <p:nvPr userDrawn="1"/>
        </p:nvGrpSpPr>
        <p:grpSpPr>
          <a:xfrm>
            <a:off x="-1489123" y="3280630"/>
            <a:ext cx="5439525" cy="4262666"/>
            <a:chOff x="-1207020" y="3958548"/>
            <a:chExt cx="4425477" cy="3468011"/>
          </a:xfrm>
        </p:grpSpPr>
        <p:sp>
          <p:nvSpPr>
            <p:cNvPr id="26" name="Rectangle 1">
              <a:extLst>
                <a:ext uri="{FF2B5EF4-FFF2-40B4-BE49-F238E27FC236}">
                  <a16:creationId xmlns:a16="http://schemas.microsoft.com/office/drawing/2014/main" id="{5369ED7B-BB05-4DCC-BC81-D929B00FC69F}"/>
                </a:ext>
              </a:extLst>
            </p:cNvPr>
            <p:cNvSpPr/>
            <p:nvPr userDrawn="1"/>
          </p:nvSpPr>
          <p:spPr>
            <a:xfrm rot="2700000">
              <a:off x="-1207020" y="3958548"/>
              <a:ext cx="2424670" cy="2424670"/>
            </a:xfrm>
            <a:custGeom>
              <a:avLst/>
              <a:gdLst>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2424670 h 2424670"/>
                <a:gd name="connsiteX4" fmla="*/ 0 w 2424670"/>
                <a:gd name="connsiteY4" fmla="*/ 0 h 2424670"/>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2424670 h 2424670"/>
                <a:gd name="connsiteX4" fmla="*/ 0 w 2424670"/>
                <a:gd name="connsiteY4" fmla="*/ 0 h 2424670"/>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2424670 h 2424670"/>
                <a:gd name="connsiteX4" fmla="*/ 0 w 2424670"/>
                <a:gd name="connsiteY4" fmla="*/ 0 h 2424670"/>
                <a:gd name="connsiteX0" fmla="*/ 0 w 2424670"/>
                <a:gd name="connsiteY0" fmla="*/ 0 h 2424670"/>
                <a:gd name="connsiteX1" fmla="*/ 2424670 w 2424670"/>
                <a:gd name="connsiteY1" fmla="*/ 0 h 2424670"/>
                <a:gd name="connsiteX2" fmla="*/ 2424670 w 2424670"/>
                <a:gd name="connsiteY2" fmla="*/ 2424670 h 2424670"/>
                <a:gd name="connsiteX3" fmla="*/ 0 w 2424670"/>
                <a:gd name="connsiteY3" fmla="*/ 0 h 2424670"/>
              </a:gdLst>
              <a:ahLst/>
              <a:cxnLst>
                <a:cxn ang="0">
                  <a:pos x="connsiteX0" y="connsiteY0"/>
                </a:cxn>
                <a:cxn ang="0">
                  <a:pos x="connsiteX1" y="connsiteY1"/>
                </a:cxn>
                <a:cxn ang="0">
                  <a:pos x="connsiteX2" y="connsiteY2"/>
                </a:cxn>
                <a:cxn ang="0">
                  <a:pos x="connsiteX3" y="connsiteY3"/>
                </a:cxn>
              </a:cxnLst>
              <a:rect l="l" t="t" r="r" b="b"/>
              <a:pathLst>
                <a:path w="2424670" h="2424670">
                  <a:moveTo>
                    <a:pt x="0" y="0"/>
                  </a:moveTo>
                  <a:lnTo>
                    <a:pt x="2424670" y="0"/>
                  </a:lnTo>
                  <a:lnTo>
                    <a:pt x="2424670" y="2424670"/>
                  </a:lnTo>
                  <a:lnTo>
                    <a:pt x="0" y="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Group 20">
              <a:extLst>
                <a:ext uri="{FF2B5EF4-FFF2-40B4-BE49-F238E27FC236}">
                  <a16:creationId xmlns:a16="http://schemas.microsoft.com/office/drawing/2014/main" id="{62D337F9-16F2-4FEC-8E51-FD96286292B2}"/>
                </a:ext>
              </a:extLst>
            </p:cNvPr>
            <p:cNvGrpSpPr/>
            <p:nvPr userDrawn="1"/>
          </p:nvGrpSpPr>
          <p:grpSpPr>
            <a:xfrm>
              <a:off x="339557" y="4581128"/>
              <a:ext cx="2878900" cy="2845431"/>
              <a:chOff x="358607" y="4581128"/>
              <a:chExt cx="2878900" cy="2845431"/>
            </a:xfrm>
          </p:grpSpPr>
          <p:sp>
            <p:nvSpPr>
              <p:cNvPr id="28" name="Rectangle 5">
                <a:extLst>
                  <a:ext uri="{FF2B5EF4-FFF2-40B4-BE49-F238E27FC236}">
                    <a16:creationId xmlns:a16="http://schemas.microsoft.com/office/drawing/2014/main" id="{51170162-6FA7-4C55-86F3-F6093F584478}"/>
                  </a:ext>
                </a:extLst>
              </p:cNvPr>
              <p:cNvSpPr/>
              <p:nvPr userDrawn="1"/>
            </p:nvSpPr>
            <p:spPr>
              <a:xfrm rot="2700000">
                <a:off x="358607" y="6306110"/>
                <a:ext cx="1120449" cy="1120449"/>
              </a:xfrm>
              <a:custGeom>
                <a:avLst/>
                <a:gdLst/>
                <a:ahLst/>
                <a:cxnLst/>
                <a:rect l="l" t="t" r="r" b="b"/>
                <a:pathLst>
                  <a:path w="1120449" h="1120449">
                    <a:moveTo>
                      <a:pt x="0" y="0"/>
                    </a:moveTo>
                    <a:lnTo>
                      <a:pt x="1120449" y="0"/>
                    </a:lnTo>
                    <a:lnTo>
                      <a:pt x="0" y="1120449"/>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Rectangle 16">
                <a:extLst>
                  <a:ext uri="{FF2B5EF4-FFF2-40B4-BE49-F238E27FC236}">
                    <a16:creationId xmlns:a16="http://schemas.microsoft.com/office/drawing/2014/main" id="{DEA465F7-F6A8-44D5-8AEC-54F7853F3DB7}"/>
                  </a:ext>
                </a:extLst>
              </p:cNvPr>
              <p:cNvSpPr/>
              <p:nvPr userDrawn="1"/>
            </p:nvSpPr>
            <p:spPr>
              <a:xfrm rot="2700000">
                <a:off x="1200880" y="5448720"/>
                <a:ext cx="1169719" cy="116971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17">
                <a:extLst>
                  <a:ext uri="{FF2B5EF4-FFF2-40B4-BE49-F238E27FC236}">
                    <a16:creationId xmlns:a16="http://schemas.microsoft.com/office/drawing/2014/main" id="{8AFB2583-CA95-444A-9CA1-8F95821E2834}"/>
                  </a:ext>
                </a:extLst>
              </p:cNvPr>
              <p:cNvSpPr/>
              <p:nvPr userDrawn="1"/>
            </p:nvSpPr>
            <p:spPr>
              <a:xfrm rot="2700000">
                <a:off x="2067788" y="4581128"/>
                <a:ext cx="1169719" cy="1169719"/>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3" name="Freeform: Shape 12">
            <a:extLst>
              <a:ext uri="{FF2B5EF4-FFF2-40B4-BE49-F238E27FC236}">
                <a16:creationId xmlns:a16="http://schemas.microsoft.com/office/drawing/2014/main" id="{81D59B5F-768D-4072-AD5B-2FBCCBFB5F4B}"/>
              </a:ext>
            </a:extLst>
          </p:cNvPr>
          <p:cNvSpPr/>
          <p:nvPr userDrawn="1"/>
        </p:nvSpPr>
        <p:spPr>
          <a:xfrm>
            <a:off x="9834787" y="5608012"/>
            <a:ext cx="1976213" cy="910479"/>
          </a:xfrm>
          <a:custGeom>
            <a:avLst/>
            <a:gdLst>
              <a:gd name="connsiteX0" fmla="*/ 1237506 w 1976213"/>
              <a:gd name="connsiteY0" fmla="*/ 773877 h 910479"/>
              <a:gd name="connsiteX1" fmla="*/ 1227549 w 1976213"/>
              <a:gd name="connsiteY1" fmla="*/ 781984 h 910479"/>
              <a:gd name="connsiteX2" fmla="*/ 1238359 w 1976213"/>
              <a:gd name="connsiteY2" fmla="*/ 788528 h 910479"/>
              <a:gd name="connsiteX3" fmla="*/ 1243338 w 1976213"/>
              <a:gd name="connsiteY3" fmla="*/ 788528 h 910479"/>
              <a:gd name="connsiteX4" fmla="*/ 1243622 w 1976213"/>
              <a:gd name="connsiteY4" fmla="*/ 789665 h 910479"/>
              <a:gd name="connsiteX5" fmla="*/ 1268230 w 1976213"/>
              <a:gd name="connsiteY5" fmla="*/ 783549 h 910479"/>
              <a:gd name="connsiteX6" fmla="*/ 1272639 w 1976213"/>
              <a:gd name="connsiteY6" fmla="*/ 778002 h 910479"/>
              <a:gd name="connsiteX7" fmla="*/ 1267234 w 1976213"/>
              <a:gd name="connsiteY7" fmla="*/ 774304 h 910479"/>
              <a:gd name="connsiteX8" fmla="*/ 1237506 w 1976213"/>
              <a:gd name="connsiteY8" fmla="*/ 773877 h 910479"/>
              <a:gd name="connsiteX9" fmla="*/ 1464951 w 1976213"/>
              <a:gd name="connsiteY9" fmla="*/ 712286 h 910479"/>
              <a:gd name="connsiteX10" fmla="*/ 1448735 w 1976213"/>
              <a:gd name="connsiteY10" fmla="*/ 714562 h 910479"/>
              <a:gd name="connsiteX11" fmla="*/ 1445037 w 1976213"/>
              <a:gd name="connsiteY11" fmla="*/ 718829 h 910479"/>
              <a:gd name="connsiteX12" fmla="*/ 1450015 w 1976213"/>
              <a:gd name="connsiteY12" fmla="*/ 721958 h 910479"/>
              <a:gd name="connsiteX13" fmla="*/ 1464951 w 1976213"/>
              <a:gd name="connsiteY13" fmla="*/ 712286 h 910479"/>
              <a:gd name="connsiteX14" fmla="*/ 1584719 w 1976213"/>
              <a:gd name="connsiteY14" fmla="*/ 598492 h 910479"/>
              <a:gd name="connsiteX15" fmla="*/ 1573908 w 1976213"/>
              <a:gd name="connsiteY15" fmla="*/ 601906 h 910479"/>
              <a:gd name="connsiteX16" fmla="*/ 1569356 w 1976213"/>
              <a:gd name="connsiteY16" fmla="*/ 616842 h 910479"/>
              <a:gd name="connsiteX17" fmla="*/ 1552856 w 1976213"/>
              <a:gd name="connsiteY17" fmla="*/ 652117 h 910479"/>
              <a:gd name="connsiteX18" fmla="*/ 1550012 w 1976213"/>
              <a:gd name="connsiteY18" fmla="*/ 656242 h 910479"/>
              <a:gd name="connsiteX19" fmla="*/ 1554563 w 1976213"/>
              <a:gd name="connsiteY19" fmla="*/ 661221 h 910479"/>
              <a:gd name="connsiteX20" fmla="*/ 1581732 w 1976213"/>
              <a:gd name="connsiteY20" fmla="*/ 674592 h 910479"/>
              <a:gd name="connsiteX21" fmla="*/ 1635072 w 1976213"/>
              <a:gd name="connsiteY21" fmla="*/ 693652 h 910479"/>
              <a:gd name="connsiteX22" fmla="*/ 1646309 w 1976213"/>
              <a:gd name="connsiteY22" fmla="*/ 693368 h 910479"/>
              <a:gd name="connsiteX23" fmla="*/ 1692823 w 1976213"/>
              <a:gd name="connsiteY23" fmla="*/ 683553 h 910479"/>
              <a:gd name="connsiteX24" fmla="*/ 1699081 w 1976213"/>
              <a:gd name="connsiteY24" fmla="*/ 681846 h 910479"/>
              <a:gd name="connsiteX25" fmla="*/ 1696663 w 1976213"/>
              <a:gd name="connsiteY25" fmla="*/ 675588 h 910479"/>
              <a:gd name="connsiteX26" fmla="*/ 1682296 w 1976213"/>
              <a:gd name="connsiteY26" fmla="*/ 665204 h 910479"/>
              <a:gd name="connsiteX27" fmla="*/ 1648728 w 1976213"/>
              <a:gd name="connsiteY27" fmla="*/ 646570 h 910479"/>
              <a:gd name="connsiteX28" fmla="*/ 1599085 w 1976213"/>
              <a:gd name="connsiteY28" fmla="*/ 610014 h 910479"/>
              <a:gd name="connsiteX29" fmla="*/ 1584719 w 1976213"/>
              <a:gd name="connsiteY29" fmla="*/ 598492 h 910479"/>
              <a:gd name="connsiteX30" fmla="*/ 1244902 w 1976213"/>
              <a:gd name="connsiteY30" fmla="*/ 472608 h 910479"/>
              <a:gd name="connsiteX31" fmla="*/ 1150454 w 1976213"/>
              <a:gd name="connsiteY31" fmla="*/ 528794 h 910479"/>
              <a:gd name="connsiteX32" fmla="*/ 1152303 w 1976213"/>
              <a:gd name="connsiteY32" fmla="*/ 531070 h 910479"/>
              <a:gd name="connsiteX33" fmla="*/ 1200665 w 1976213"/>
              <a:gd name="connsiteY33" fmla="*/ 541311 h 910479"/>
              <a:gd name="connsiteX34" fmla="*/ 1209626 w 1976213"/>
              <a:gd name="connsiteY34" fmla="*/ 534910 h 910479"/>
              <a:gd name="connsiteX35" fmla="*/ 1232954 w 1976213"/>
              <a:gd name="connsiteY35" fmla="*/ 488255 h 910479"/>
              <a:gd name="connsiteX36" fmla="*/ 1247463 w 1976213"/>
              <a:gd name="connsiteY36" fmla="*/ 475879 h 910479"/>
              <a:gd name="connsiteX37" fmla="*/ 1244902 w 1976213"/>
              <a:gd name="connsiteY37" fmla="*/ 472608 h 910479"/>
              <a:gd name="connsiteX38" fmla="*/ 1659538 w 1976213"/>
              <a:gd name="connsiteY38" fmla="*/ 471897 h 910479"/>
              <a:gd name="connsiteX39" fmla="*/ 1657120 w 1976213"/>
              <a:gd name="connsiteY39" fmla="*/ 475595 h 910479"/>
              <a:gd name="connsiteX40" fmla="*/ 1661103 w 1976213"/>
              <a:gd name="connsiteY40" fmla="*/ 487543 h 910479"/>
              <a:gd name="connsiteX41" fmla="*/ 1664090 w 1976213"/>
              <a:gd name="connsiteY41" fmla="*/ 486690 h 910479"/>
              <a:gd name="connsiteX42" fmla="*/ 1662810 w 1976213"/>
              <a:gd name="connsiteY42" fmla="*/ 474741 h 910479"/>
              <a:gd name="connsiteX43" fmla="*/ 1659538 w 1976213"/>
              <a:gd name="connsiteY43" fmla="*/ 471897 h 910479"/>
              <a:gd name="connsiteX44" fmla="*/ 1880777 w 1976213"/>
              <a:gd name="connsiteY44" fmla="*/ 277569 h 910479"/>
              <a:gd name="connsiteX45" fmla="*/ 1914529 w 1976213"/>
              <a:gd name="connsiteY45" fmla="*/ 311321 h 910479"/>
              <a:gd name="connsiteX46" fmla="*/ 1880777 w 1976213"/>
              <a:gd name="connsiteY46" fmla="*/ 345073 h 910479"/>
              <a:gd name="connsiteX47" fmla="*/ 1847025 w 1976213"/>
              <a:gd name="connsiteY47" fmla="*/ 311321 h 910479"/>
              <a:gd name="connsiteX48" fmla="*/ 1880777 w 1976213"/>
              <a:gd name="connsiteY48" fmla="*/ 277569 h 910479"/>
              <a:gd name="connsiteX49" fmla="*/ 1487994 w 1976213"/>
              <a:gd name="connsiteY49" fmla="*/ 244167 h 910479"/>
              <a:gd name="connsiteX50" fmla="*/ 1480740 w 1976213"/>
              <a:gd name="connsiteY50" fmla="*/ 252987 h 910479"/>
              <a:gd name="connsiteX51" fmla="*/ 1488279 w 1976213"/>
              <a:gd name="connsiteY51" fmla="*/ 261521 h 910479"/>
              <a:gd name="connsiteX52" fmla="*/ 1492972 w 1976213"/>
              <a:gd name="connsiteY52" fmla="*/ 252702 h 910479"/>
              <a:gd name="connsiteX53" fmla="*/ 1487994 w 1976213"/>
              <a:gd name="connsiteY53" fmla="*/ 244167 h 910479"/>
              <a:gd name="connsiteX54" fmla="*/ 1527537 w 1976213"/>
              <a:gd name="connsiteY54" fmla="*/ 212732 h 910479"/>
              <a:gd name="connsiteX55" fmla="*/ 1513171 w 1976213"/>
              <a:gd name="connsiteY55" fmla="*/ 213159 h 910479"/>
              <a:gd name="connsiteX56" fmla="*/ 1520567 w 1976213"/>
              <a:gd name="connsiteY56" fmla="*/ 225249 h 910479"/>
              <a:gd name="connsiteX57" fmla="*/ 1527679 w 1976213"/>
              <a:gd name="connsiteY57" fmla="*/ 227809 h 910479"/>
              <a:gd name="connsiteX58" fmla="*/ 1532089 w 1976213"/>
              <a:gd name="connsiteY58" fmla="*/ 218421 h 910479"/>
              <a:gd name="connsiteX59" fmla="*/ 1527537 w 1976213"/>
              <a:gd name="connsiteY59" fmla="*/ 212732 h 910479"/>
              <a:gd name="connsiteX60" fmla="*/ 1945371 w 1976213"/>
              <a:gd name="connsiteY60" fmla="*/ 157864 h 910479"/>
              <a:gd name="connsiteX61" fmla="*/ 1976213 w 1976213"/>
              <a:gd name="connsiteY61" fmla="*/ 188706 h 910479"/>
              <a:gd name="connsiteX62" fmla="*/ 1945371 w 1976213"/>
              <a:gd name="connsiteY62" fmla="*/ 219548 h 910479"/>
              <a:gd name="connsiteX63" fmla="*/ 1914529 w 1976213"/>
              <a:gd name="connsiteY63" fmla="*/ 188706 h 910479"/>
              <a:gd name="connsiteX64" fmla="*/ 1945371 w 1976213"/>
              <a:gd name="connsiteY64" fmla="*/ 157864 h 910479"/>
              <a:gd name="connsiteX65" fmla="*/ 1867542 w 1976213"/>
              <a:gd name="connsiteY65" fmla="*/ 86356 h 910479"/>
              <a:gd name="connsiteX66" fmla="*/ 1890872 w 1976213"/>
              <a:gd name="connsiteY66" fmla="*/ 109686 h 910479"/>
              <a:gd name="connsiteX67" fmla="*/ 1867542 w 1976213"/>
              <a:gd name="connsiteY67" fmla="*/ 133016 h 910479"/>
              <a:gd name="connsiteX68" fmla="*/ 1844212 w 1976213"/>
              <a:gd name="connsiteY68" fmla="*/ 109686 h 910479"/>
              <a:gd name="connsiteX69" fmla="*/ 1867542 w 1976213"/>
              <a:gd name="connsiteY69" fmla="*/ 86356 h 910479"/>
              <a:gd name="connsiteX70" fmla="*/ 1219583 w 1976213"/>
              <a:gd name="connsiteY70" fmla="*/ 32369 h 910479"/>
              <a:gd name="connsiteX71" fmla="*/ 1229256 w 1976213"/>
              <a:gd name="connsiteY71" fmla="*/ 35071 h 910479"/>
              <a:gd name="connsiteX72" fmla="*/ 1239782 w 1976213"/>
              <a:gd name="connsiteY72" fmla="*/ 51145 h 910479"/>
              <a:gd name="connsiteX73" fmla="*/ 1302368 w 1976213"/>
              <a:gd name="connsiteY73" fmla="*/ 173046 h 910479"/>
              <a:gd name="connsiteX74" fmla="*/ 1317161 w 1976213"/>
              <a:gd name="connsiteY74" fmla="*/ 213585 h 910479"/>
              <a:gd name="connsiteX75" fmla="*/ 1326692 w 1976213"/>
              <a:gd name="connsiteY75" fmla="*/ 238762 h 910479"/>
              <a:gd name="connsiteX76" fmla="*/ 1350019 w 1976213"/>
              <a:gd name="connsiteY76" fmla="*/ 223542 h 910479"/>
              <a:gd name="connsiteX77" fmla="*/ 1433373 w 1976213"/>
              <a:gd name="connsiteY77" fmla="*/ 227809 h 910479"/>
              <a:gd name="connsiteX78" fmla="*/ 1447170 w 1976213"/>
              <a:gd name="connsiteY78" fmla="*/ 235064 h 910479"/>
              <a:gd name="connsiteX79" fmla="*/ 1454709 w 1976213"/>
              <a:gd name="connsiteY79" fmla="*/ 230370 h 910479"/>
              <a:gd name="connsiteX80" fmla="*/ 1471067 w 1976213"/>
              <a:gd name="connsiteY80" fmla="*/ 223827 h 910479"/>
              <a:gd name="connsiteX81" fmla="*/ 1478179 w 1976213"/>
              <a:gd name="connsiteY81" fmla="*/ 229374 h 910479"/>
              <a:gd name="connsiteX82" fmla="*/ 1485292 w 1976213"/>
              <a:gd name="connsiteY82" fmla="*/ 200215 h 910479"/>
              <a:gd name="connsiteX83" fmla="*/ 1518007 w 1976213"/>
              <a:gd name="connsiteY83" fmla="*/ 194098 h 910479"/>
              <a:gd name="connsiteX84" fmla="*/ 1524266 w 1976213"/>
              <a:gd name="connsiteY84" fmla="*/ 197654 h 910479"/>
              <a:gd name="connsiteX85" fmla="*/ 1545460 w 1976213"/>
              <a:gd name="connsiteY85" fmla="*/ 211452 h 910479"/>
              <a:gd name="connsiteX86" fmla="*/ 1564805 w 1976213"/>
              <a:gd name="connsiteY86" fmla="*/ 247297 h 910479"/>
              <a:gd name="connsiteX87" fmla="*/ 1565800 w 1976213"/>
              <a:gd name="connsiteY87" fmla="*/ 255546 h 910479"/>
              <a:gd name="connsiteX88" fmla="*/ 1570921 w 1976213"/>
              <a:gd name="connsiteY88" fmla="*/ 257823 h 910479"/>
              <a:gd name="connsiteX89" fmla="*/ 1574051 w 1976213"/>
              <a:gd name="connsiteY89" fmla="*/ 261805 h 910479"/>
              <a:gd name="connsiteX90" fmla="*/ 1570210 w 1976213"/>
              <a:gd name="connsiteY90" fmla="*/ 265219 h 910479"/>
              <a:gd name="connsiteX91" fmla="*/ 1560395 w 1976213"/>
              <a:gd name="connsiteY91" fmla="*/ 268064 h 910479"/>
              <a:gd name="connsiteX92" fmla="*/ 1560395 w 1976213"/>
              <a:gd name="connsiteY92" fmla="*/ 270340 h 910479"/>
              <a:gd name="connsiteX93" fmla="*/ 1594391 w 1976213"/>
              <a:gd name="connsiteY93" fmla="*/ 278447 h 910479"/>
              <a:gd name="connsiteX94" fmla="*/ 1595956 w 1976213"/>
              <a:gd name="connsiteY94" fmla="*/ 274892 h 910479"/>
              <a:gd name="connsiteX95" fmla="*/ 1613736 w 1976213"/>
              <a:gd name="connsiteY95" fmla="*/ 237766 h 910479"/>
              <a:gd name="connsiteX96" fmla="*/ 1620564 w 1976213"/>
              <a:gd name="connsiteY96" fmla="*/ 231792 h 910479"/>
              <a:gd name="connsiteX97" fmla="*/ 1628529 w 1976213"/>
              <a:gd name="connsiteY97" fmla="*/ 221551 h 910479"/>
              <a:gd name="connsiteX98" fmla="*/ 1651430 w 1976213"/>
              <a:gd name="connsiteY98" fmla="*/ 202917 h 910479"/>
              <a:gd name="connsiteX99" fmla="*/ 1703206 w 1976213"/>
              <a:gd name="connsiteY99" fmla="*/ 203770 h 910479"/>
              <a:gd name="connsiteX100" fmla="*/ 1767073 w 1976213"/>
              <a:gd name="connsiteY100" fmla="*/ 233926 h 910479"/>
              <a:gd name="connsiteX101" fmla="*/ 1768496 w 1976213"/>
              <a:gd name="connsiteY101" fmla="*/ 245447 h 910479"/>
              <a:gd name="connsiteX102" fmla="*/ 1771056 w 1976213"/>
              <a:gd name="connsiteY102" fmla="*/ 250710 h 910479"/>
              <a:gd name="connsiteX103" fmla="*/ 1779306 w 1976213"/>
              <a:gd name="connsiteY103" fmla="*/ 261948 h 910479"/>
              <a:gd name="connsiteX104" fmla="*/ 1778879 w 1976213"/>
              <a:gd name="connsiteY104" fmla="*/ 281862 h 910479"/>
              <a:gd name="connsiteX105" fmla="*/ 1784853 w 1976213"/>
              <a:gd name="connsiteY105" fmla="*/ 290538 h 910479"/>
              <a:gd name="connsiteX106" fmla="*/ 1792250 w 1976213"/>
              <a:gd name="connsiteY106" fmla="*/ 296655 h 910479"/>
              <a:gd name="connsiteX107" fmla="*/ 1805763 w 1976213"/>
              <a:gd name="connsiteY107" fmla="*/ 322258 h 910479"/>
              <a:gd name="connsiteX108" fmla="*/ 1808466 w 1976213"/>
              <a:gd name="connsiteY108" fmla="*/ 343595 h 910479"/>
              <a:gd name="connsiteX109" fmla="*/ 1797655 w 1976213"/>
              <a:gd name="connsiteY109" fmla="*/ 375741 h 910479"/>
              <a:gd name="connsiteX110" fmla="*/ 1778453 w 1976213"/>
              <a:gd name="connsiteY110" fmla="*/ 386694 h 910479"/>
              <a:gd name="connsiteX111" fmla="*/ 1772905 w 1976213"/>
              <a:gd name="connsiteY111" fmla="*/ 386694 h 910479"/>
              <a:gd name="connsiteX112" fmla="*/ 1765935 w 1976213"/>
              <a:gd name="connsiteY112" fmla="*/ 391672 h 910479"/>
              <a:gd name="connsiteX113" fmla="*/ 1769491 w 1976213"/>
              <a:gd name="connsiteY113" fmla="*/ 399211 h 910479"/>
              <a:gd name="connsiteX114" fmla="*/ 1776461 w 1976213"/>
              <a:gd name="connsiteY114" fmla="*/ 404759 h 910479"/>
              <a:gd name="connsiteX115" fmla="*/ 1769776 w 1976213"/>
              <a:gd name="connsiteY115" fmla="*/ 411728 h 910479"/>
              <a:gd name="connsiteX116" fmla="*/ 1778168 w 1976213"/>
              <a:gd name="connsiteY116" fmla="*/ 414858 h 910479"/>
              <a:gd name="connsiteX117" fmla="*/ 1798509 w 1976213"/>
              <a:gd name="connsiteY117" fmla="*/ 417845 h 910479"/>
              <a:gd name="connsiteX118" fmla="*/ 1820556 w 1976213"/>
              <a:gd name="connsiteY118" fmla="*/ 426237 h 910479"/>
              <a:gd name="connsiteX119" fmla="*/ 1820129 w 1976213"/>
              <a:gd name="connsiteY119" fmla="*/ 434203 h 910479"/>
              <a:gd name="connsiteX120" fmla="*/ 1806901 w 1976213"/>
              <a:gd name="connsiteY120" fmla="*/ 459095 h 910479"/>
              <a:gd name="connsiteX121" fmla="*/ 1780159 w 1976213"/>
              <a:gd name="connsiteY121" fmla="*/ 468625 h 910479"/>
              <a:gd name="connsiteX122" fmla="*/ 1764228 w 1976213"/>
              <a:gd name="connsiteY122" fmla="*/ 465354 h 910479"/>
              <a:gd name="connsiteX123" fmla="*/ 1745025 w 1976213"/>
              <a:gd name="connsiteY123" fmla="*/ 444160 h 910479"/>
              <a:gd name="connsiteX124" fmla="*/ 1732793 w 1976213"/>
              <a:gd name="connsiteY124" fmla="*/ 437190 h 910479"/>
              <a:gd name="connsiteX125" fmla="*/ 1713448 w 1976213"/>
              <a:gd name="connsiteY125" fmla="*/ 440461 h 910479"/>
              <a:gd name="connsiteX126" fmla="*/ 1687844 w 1976213"/>
              <a:gd name="connsiteY126" fmla="*/ 439181 h 910479"/>
              <a:gd name="connsiteX127" fmla="*/ 1674473 w 1976213"/>
              <a:gd name="connsiteY127" fmla="*/ 458526 h 910479"/>
              <a:gd name="connsiteX128" fmla="*/ 1680163 w 1976213"/>
              <a:gd name="connsiteY128" fmla="*/ 498496 h 910479"/>
              <a:gd name="connsiteX129" fmla="*/ 1680732 w 1976213"/>
              <a:gd name="connsiteY129" fmla="*/ 512009 h 910479"/>
              <a:gd name="connsiteX130" fmla="*/ 1692681 w 1976213"/>
              <a:gd name="connsiteY130" fmla="*/ 539889 h 910479"/>
              <a:gd name="connsiteX131" fmla="*/ 1704913 w 1976213"/>
              <a:gd name="connsiteY131" fmla="*/ 562078 h 910479"/>
              <a:gd name="connsiteX132" fmla="*/ 1705340 w 1976213"/>
              <a:gd name="connsiteY132" fmla="*/ 563358 h 910479"/>
              <a:gd name="connsiteX133" fmla="*/ 1730090 w 1976213"/>
              <a:gd name="connsiteY133" fmla="*/ 603613 h 910479"/>
              <a:gd name="connsiteX134" fmla="*/ 1747586 w 1976213"/>
              <a:gd name="connsiteY134" fmla="*/ 624096 h 910479"/>
              <a:gd name="connsiteX135" fmla="*/ 1761099 w 1976213"/>
              <a:gd name="connsiteY135" fmla="*/ 653398 h 910479"/>
              <a:gd name="connsiteX136" fmla="*/ 1760388 w 1976213"/>
              <a:gd name="connsiteY136" fmla="*/ 739454 h 910479"/>
              <a:gd name="connsiteX137" fmla="*/ 1751427 w 1976213"/>
              <a:gd name="connsiteY137" fmla="*/ 761786 h 910479"/>
              <a:gd name="connsiteX138" fmla="*/ 1738340 w 1976213"/>
              <a:gd name="connsiteY138" fmla="*/ 772028 h 910479"/>
              <a:gd name="connsiteX139" fmla="*/ 1734642 w 1976213"/>
              <a:gd name="connsiteY139" fmla="*/ 774019 h 910479"/>
              <a:gd name="connsiteX140" fmla="*/ 1712310 w 1976213"/>
              <a:gd name="connsiteY140" fmla="*/ 778997 h 910479"/>
              <a:gd name="connsiteX141" fmla="*/ 1668072 w 1976213"/>
              <a:gd name="connsiteY141" fmla="*/ 769183 h 910479"/>
              <a:gd name="connsiteX142" fmla="*/ 1655840 w 1976213"/>
              <a:gd name="connsiteY142" fmla="*/ 759368 h 910479"/>
              <a:gd name="connsiteX143" fmla="*/ 1643322 w 1976213"/>
              <a:gd name="connsiteY143" fmla="*/ 753678 h 910479"/>
              <a:gd name="connsiteX144" fmla="*/ 1603779 w 1976213"/>
              <a:gd name="connsiteY144" fmla="*/ 756950 h 910479"/>
              <a:gd name="connsiteX145" fmla="*/ 1502218 w 1976213"/>
              <a:gd name="connsiteY145" fmla="*/ 751687 h 910479"/>
              <a:gd name="connsiteX146" fmla="*/ 1481451 w 1976213"/>
              <a:gd name="connsiteY146" fmla="*/ 741588 h 910479"/>
              <a:gd name="connsiteX147" fmla="*/ 1472063 w 1976213"/>
              <a:gd name="connsiteY147" fmla="*/ 742868 h 910479"/>
              <a:gd name="connsiteX148" fmla="*/ 1465804 w 1976213"/>
              <a:gd name="connsiteY148" fmla="*/ 750549 h 910479"/>
              <a:gd name="connsiteX149" fmla="*/ 1459261 w 1976213"/>
              <a:gd name="connsiteY149" fmla="*/ 753394 h 910479"/>
              <a:gd name="connsiteX150" fmla="*/ 1456132 w 1976213"/>
              <a:gd name="connsiteY150" fmla="*/ 746993 h 910479"/>
              <a:gd name="connsiteX151" fmla="*/ 1457127 w 1976213"/>
              <a:gd name="connsiteY151" fmla="*/ 734334 h 910479"/>
              <a:gd name="connsiteX152" fmla="*/ 1451296 w 1976213"/>
              <a:gd name="connsiteY152" fmla="*/ 726652 h 910479"/>
              <a:gd name="connsiteX153" fmla="*/ 1440628 w 1976213"/>
              <a:gd name="connsiteY153" fmla="*/ 720962 h 910479"/>
              <a:gd name="connsiteX154" fmla="*/ 1431382 w 1976213"/>
              <a:gd name="connsiteY154" fmla="*/ 717122 h 910479"/>
              <a:gd name="connsiteX155" fmla="*/ 1348312 w 1976213"/>
              <a:gd name="connsiteY155" fmla="*/ 730066 h 910479"/>
              <a:gd name="connsiteX156" fmla="*/ 1319579 w 1976213"/>
              <a:gd name="connsiteY156" fmla="*/ 753820 h 910479"/>
              <a:gd name="connsiteX157" fmla="*/ 1267661 w 1976213"/>
              <a:gd name="connsiteY157" fmla="*/ 821386 h 910479"/>
              <a:gd name="connsiteX158" fmla="*/ 1245329 w 1976213"/>
              <a:gd name="connsiteY158" fmla="*/ 832338 h 910479"/>
              <a:gd name="connsiteX159" fmla="*/ 1207351 w 1976213"/>
              <a:gd name="connsiteY159" fmla="*/ 837032 h 910479"/>
              <a:gd name="connsiteX160" fmla="*/ 1200665 w 1976213"/>
              <a:gd name="connsiteY160" fmla="*/ 834045 h 910479"/>
              <a:gd name="connsiteX161" fmla="*/ 1183170 w 1976213"/>
              <a:gd name="connsiteY161" fmla="*/ 798343 h 910479"/>
              <a:gd name="connsiteX162" fmla="*/ 1186156 w 1976213"/>
              <a:gd name="connsiteY162" fmla="*/ 783691 h 910479"/>
              <a:gd name="connsiteX163" fmla="*/ 1203652 w 1976213"/>
              <a:gd name="connsiteY163" fmla="*/ 770321 h 910479"/>
              <a:gd name="connsiteX164" fmla="*/ 1211333 w 1976213"/>
              <a:gd name="connsiteY164" fmla="*/ 765485 h 910479"/>
              <a:gd name="connsiteX165" fmla="*/ 1210906 w 1976213"/>
              <a:gd name="connsiteY165" fmla="*/ 763635 h 910479"/>
              <a:gd name="connsiteX166" fmla="*/ 1201376 w 1976213"/>
              <a:gd name="connsiteY166" fmla="*/ 765200 h 910479"/>
              <a:gd name="connsiteX167" fmla="*/ 1137510 w 1976213"/>
              <a:gd name="connsiteY167" fmla="*/ 770889 h 910479"/>
              <a:gd name="connsiteX168" fmla="*/ 1083742 w 1976213"/>
              <a:gd name="connsiteY168" fmla="*/ 777291 h 910479"/>
              <a:gd name="connsiteX169" fmla="*/ 983746 w 1976213"/>
              <a:gd name="connsiteY169" fmla="*/ 798343 h 910479"/>
              <a:gd name="connsiteX170" fmla="*/ 849896 w 1976213"/>
              <a:gd name="connsiteY170" fmla="*/ 820674 h 910479"/>
              <a:gd name="connsiteX171" fmla="*/ 799827 w 1976213"/>
              <a:gd name="connsiteY171" fmla="*/ 825795 h 910479"/>
              <a:gd name="connsiteX172" fmla="*/ 765831 w 1976213"/>
              <a:gd name="connsiteY172" fmla="*/ 812709 h 910479"/>
              <a:gd name="connsiteX173" fmla="*/ 711068 w 1976213"/>
              <a:gd name="connsiteY173" fmla="*/ 750407 h 910479"/>
              <a:gd name="connsiteX174" fmla="*/ 706801 w 1976213"/>
              <a:gd name="connsiteY174" fmla="*/ 745713 h 910479"/>
              <a:gd name="connsiteX175" fmla="*/ 607658 w 1976213"/>
              <a:gd name="connsiteY175" fmla="*/ 670893 h 910479"/>
              <a:gd name="connsiteX176" fmla="*/ 532270 w 1976213"/>
              <a:gd name="connsiteY176" fmla="*/ 630497 h 910479"/>
              <a:gd name="connsiteX177" fmla="*/ 471105 w 1976213"/>
              <a:gd name="connsiteY177" fmla="*/ 635048 h 910479"/>
              <a:gd name="connsiteX178" fmla="*/ 402118 w 1976213"/>
              <a:gd name="connsiteY178" fmla="*/ 684833 h 910479"/>
              <a:gd name="connsiteX179" fmla="*/ 375661 w 1976213"/>
              <a:gd name="connsiteY179" fmla="*/ 709584 h 910479"/>
              <a:gd name="connsiteX180" fmla="*/ 261867 w 1976213"/>
              <a:gd name="connsiteY180" fmla="*/ 798769 h 910479"/>
              <a:gd name="connsiteX181" fmla="*/ 86056 w 1976213"/>
              <a:gd name="connsiteY181" fmla="*/ 906162 h 910479"/>
              <a:gd name="connsiteX182" fmla="*/ 57466 w 1976213"/>
              <a:gd name="connsiteY182" fmla="*/ 905024 h 910479"/>
              <a:gd name="connsiteX183" fmla="*/ 4267 w 1976213"/>
              <a:gd name="connsiteY183" fmla="*/ 826080 h 910479"/>
              <a:gd name="connsiteX184" fmla="*/ 0 w 1976213"/>
              <a:gd name="connsiteY184" fmla="*/ 807588 h 910479"/>
              <a:gd name="connsiteX185" fmla="*/ 0 w 1976213"/>
              <a:gd name="connsiteY185" fmla="*/ 794786 h 910479"/>
              <a:gd name="connsiteX186" fmla="*/ 17211 w 1976213"/>
              <a:gd name="connsiteY186" fmla="*/ 776295 h 910479"/>
              <a:gd name="connsiteX187" fmla="*/ 335976 w 1976213"/>
              <a:gd name="connsiteY187" fmla="*/ 585833 h 910479"/>
              <a:gd name="connsiteX188" fmla="*/ 389458 w 1976213"/>
              <a:gd name="connsiteY188" fmla="*/ 561083 h 910479"/>
              <a:gd name="connsiteX189" fmla="*/ 402545 w 1976213"/>
              <a:gd name="connsiteY189" fmla="*/ 550699 h 910479"/>
              <a:gd name="connsiteX190" fmla="*/ 415062 w 1976213"/>
              <a:gd name="connsiteY190" fmla="*/ 536759 h 910479"/>
              <a:gd name="connsiteX191" fmla="*/ 453468 w 1976213"/>
              <a:gd name="connsiteY191" fmla="*/ 515850 h 910479"/>
              <a:gd name="connsiteX192" fmla="*/ 484192 w 1976213"/>
              <a:gd name="connsiteY192" fmla="*/ 484556 h 910479"/>
              <a:gd name="connsiteX193" fmla="*/ 493153 w 1976213"/>
              <a:gd name="connsiteY193" fmla="*/ 473177 h 910479"/>
              <a:gd name="connsiteX194" fmla="*/ 496993 w 1976213"/>
              <a:gd name="connsiteY194" fmla="*/ 488966 h 910479"/>
              <a:gd name="connsiteX195" fmla="*/ 492442 w 1976213"/>
              <a:gd name="connsiteY195" fmla="*/ 508880 h 910479"/>
              <a:gd name="connsiteX196" fmla="*/ 495429 w 1976213"/>
              <a:gd name="connsiteY196" fmla="*/ 510018 h 910479"/>
              <a:gd name="connsiteX197" fmla="*/ 559722 w 1976213"/>
              <a:gd name="connsiteY197" fmla="*/ 548850 h 910479"/>
              <a:gd name="connsiteX198" fmla="*/ 571813 w 1976213"/>
              <a:gd name="connsiteY198" fmla="*/ 558949 h 910479"/>
              <a:gd name="connsiteX199" fmla="*/ 624727 w 1976213"/>
              <a:gd name="connsiteY199" fmla="*/ 577583 h 910479"/>
              <a:gd name="connsiteX200" fmla="*/ 633119 w 1976213"/>
              <a:gd name="connsiteY200" fmla="*/ 578721 h 910479"/>
              <a:gd name="connsiteX201" fmla="*/ 623162 w 1976213"/>
              <a:gd name="connsiteY201" fmla="*/ 565777 h 910479"/>
              <a:gd name="connsiteX202" fmla="*/ 544076 w 1976213"/>
              <a:gd name="connsiteY202" fmla="*/ 493233 h 910479"/>
              <a:gd name="connsiteX203" fmla="*/ 436114 w 1976213"/>
              <a:gd name="connsiteY203" fmla="*/ 425668 h 910479"/>
              <a:gd name="connsiteX204" fmla="*/ 373101 w 1976213"/>
              <a:gd name="connsiteY204" fmla="*/ 397647 h 910479"/>
              <a:gd name="connsiteX205" fmla="*/ 305109 w 1976213"/>
              <a:gd name="connsiteY205" fmla="*/ 344163 h 910479"/>
              <a:gd name="connsiteX206" fmla="*/ 261725 w 1976213"/>
              <a:gd name="connsiteY206" fmla="*/ 280297 h 910479"/>
              <a:gd name="connsiteX207" fmla="*/ 221613 w 1976213"/>
              <a:gd name="connsiteY207" fmla="*/ 207611 h 910479"/>
              <a:gd name="connsiteX208" fmla="*/ 218768 w 1976213"/>
              <a:gd name="connsiteY208" fmla="*/ 190684 h 910479"/>
              <a:gd name="connsiteX209" fmla="*/ 223178 w 1976213"/>
              <a:gd name="connsiteY209" fmla="*/ 160387 h 910479"/>
              <a:gd name="connsiteX210" fmla="*/ 243945 w 1976213"/>
              <a:gd name="connsiteY210" fmla="*/ 127529 h 910479"/>
              <a:gd name="connsiteX211" fmla="*/ 258169 w 1976213"/>
              <a:gd name="connsiteY211" fmla="*/ 130231 h 910479"/>
              <a:gd name="connsiteX212" fmla="*/ 290032 w 1976213"/>
              <a:gd name="connsiteY212" fmla="*/ 185706 h 910479"/>
              <a:gd name="connsiteX213" fmla="*/ 357454 w 1976213"/>
              <a:gd name="connsiteY213" fmla="*/ 292529 h 910479"/>
              <a:gd name="connsiteX214" fmla="*/ 393584 w 1976213"/>
              <a:gd name="connsiteY214" fmla="*/ 327379 h 910479"/>
              <a:gd name="connsiteX215" fmla="*/ 517477 w 1976213"/>
              <a:gd name="connsiteY215" fmla="*/ 392099 h 910479"/>
              <a:gd name="connsiteX216" fmla="*/ 544644 w 1976213"/>
              <a:gd name="connsiteY216" fmla="*/ 400064 h 910479"/>
              <a:gd name="connsiteX217" fmla="*/ 575369 w 1976213"/>
              <a:gd name="connsiteY217" fmla="*/ 408030 h 910479"/>
              <a:gd name="connsiteX218" fmla="*/ 592865 w 1976213"/>
              <a:gd name="connsiteY218" fmla="*/ 414004 h 910479"/>
              <a:gd name="connsiteX219" fmla="*/ 628994 w 1976213"/>
              <a:gd name="connsiteY219" fmla="*/ 429651 h 910479"/>
              <a:gd name="connsiteX220" fmla="*/ 644214 w 1976213"/>
              <a:gd name="connsiteY220" fmla="*/ 446009 h 910479"/>
              <a:gd name="connsiteX221" fmla="*/ 643361 w 1976213"/>
              <a:gd name="connsiteY221" fmla="*/ 463931 h 910479"/>
              <a:gd name="connsiteX222" fmla="*/ 645352 w 1976213"/>
              <a:gd name="connsiteY222" fmla="*/ 499065 h 910479"/>
              <a:gd name="connsiteX223" fmla="*/ 669818 w 1976213"/>
              <a:gd name="connsiteY223" fmla="*/ 521824 h 910479"/>
              <a:gd name="connsiteX224" fmla="*/ 727568 w 1976213"/>
              <a:gd name="connsiteY224" fmla="*/ 566915 h 910479"/>
              <a:gd name="connsiteX225" fmla="*/ 802956 w 1976213"/>
              <a:gd name="connsiteY225" fmla="*/ 663924 h 910479"/>
              <a:gd name="connsiteX226" fmla="*/ 819172 w 1976213"/>
              <a:gd name="connsiteY226" fmla="*/ 674592 h 910479"/>
              <a:gd name="connsiteX227" fmla="*/ 829840 w 1976213"/>
              <a:gd name="connsiteY227" fmla="*/ 674307 h 910479"/>
              <a:gd name="connsiteX228" fmla="*/ 867818 w 1976213"/>
              <a:gd name="connsiteY228" fmla="*/ 668902 h 910479"/>
              <a:gd name="connsiteX229" fmla="*/ 894560 w 1976213"/>
              <a:gd name="connsiteY229" fmla="*/ 666484 h 910479"/>
              <a:gd name="connsiteX230" fmla="*/ 968668 w 1976213"/>
              <a:gd name="connsiteY230" fmla="*/ 642018 h 910479"/>
              <a:gd name="connsiteX231" fmla="*/ 969949 w 1976213"/>
              <a:gd name="connsiteY231" fmla="*/ 632203 h 910479"/>
              <a:gd name="connsiteX232" fmla="*/ 996121 w 1976213"/>
              <a:gd name="connsiteY232" fmla="*/ 618691 h 910479"/>
              <a:gd name="connsiteX233" fmla="*/ 1016177 w 1976213"/>
              <a:gd name="connsiteY233" fmla="*/ 608165 h 910479"/>
              <a:gd name="connsiteX234" fmla="*/ 1017173 w 1976213"/>
              <a:gd name="connsiteY234" fmla="*/ 594509 h 910479"/>
              <a:gd name="connsiteX235" fmla="*/ 1005794 w 1976213"/>
              <a:gd name="connsiteY235" fmla="*/ 584837 h 910479"/>
              <a:gd name="connsiteX236" fmla="*/ 946763 w 1976213"/>
              <a:gd name="connsiteY236" fmla="*/ 480574 h 910479"/>
              <a:gd name="connsiteX237" fmla="*/ 960845 w 1976213"/>
              <a:gd name="connsiteY237" fmla="*/ 460518 h 910479"/>
              <a:gd name="connsiteX238" fmla="*/ 966819 w 1976213"/>
              <a:gd name="connsiteY238" fmla="*/ 457104 h 910479"/>
              <a:gd name="connsiteX239" fmla="*/ 976634 w 1976213"/>
              <a:gd name="connsiteY239" fmla="*/ 444017 h 910479"/>
              <a:gd name="connsiteX240" fmla="*/ 1002379 w 1976213"/>
              <a:gd name="connsiteY240" fmla="*/ 427518 h 910479"/>
              <a:gd name="connsiteX241" fmla="*/ 1205928 w 1976213"/>
              <a:gd name="connsiteY241" fmla="*/ 308034 h 910479"/>
              <a:gd name="connsiteX242" fmla="*/ 1246609 w 1976213"/>
              <a:gd name="connsiteY242" fmla="*/ 280724 h 910479"/>
              <a:gd name="connsiteX243" fmla="*/ 1253437 w 1976213"/>
              <a:gd name="connsiteY243" fmla="*/ 269913 h 910479"/>
              <a:gd name="connsiteX244" fmla="*/ 1259411 w 1976213"/>
              <a:gd name="connsiteY244" fmla="*/ 258107 h 910479"/>
              <a:gd name="connsiteX245" fmla="*/ 1274062 w 1976213"/>
              <a:gd name="connsiteY245" fmla="*/ 248150 h 910479"/>
              <a:gd name="connsiteX246" fmla="*/ 1282028 w 1976213"/>
              <a:gd name="connsiteY246" fmla="*/ 224253 h 910479"/>
              <a:gd name="connsiteX247" fmla="*/ 1275058 w 1976213"/>
              <a:gd name="connsiteY247" fmla="*/ 207185 h 910479"/>
              <a:gd name="connsiteX248" fmla="*/ 1242484 w 1976213"/>
              <a:gd name="connsiteY248" fmla="*/ 147301 h 910479"/>
              <a:gd name="connsiteX249" fmla="*/ 1201234 w 1976213"/>
              <a:gd name="connsiteY249" fmla="*/ 66222 h 910479"/>
              <a:gd name="connsiteX250" fmla="*/ 1211333 w 1976213"/>
              <a:gd name="connsiteY250" fmla="*/ 36351 h 910479"/>
              <a:gd name="connsiteX251" fmla="*/ 1219583 w 1976213"/>
              <a:gd name="connsiteY251" fmla="*/ 32369 h 910479"/>
              <a:gd name="connsiteX252" fmla="*/ 1937389 w 1976213"/>
              <a:gd name="connsiteY252" fmla="*/ 0 h 910479"/>
              <a:gd name="connsiteX253" fmla="*/ 1960249 w 1976213"/>
              <a:gd name="connsiteY253" fmla="*/ 22860 h 910479"/>
              <a:gd name="connsiteX254" fmla="*/ 1937389 w 1976213"/>
              <a:gd name="connsiteY254" fmla="*/ 45720 h 910479"/>
              <a:gd name="connsiteX255" fmla="*/ 1914529 w 1976213"/>
              <a:gd name="connsiteY255" fmla="*/ 22860 h 910479"/>
              <a:gd name="connsiteX256" fmla="*/ 1937389 w 1976213"/>
              <a:gd name="connsiteY256" fmla="*/ 0 h 91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976213" h="910479">
                <a:moveTo>
                  <a:pt x="1237506" y="773877"/>
                </a:moveTo>
                <a:cubicBezTo>
                  <a:pt x="1232954" y="774019"/>
                  <a:pt x="1227407" y="775868"/>
                  <a:pt x="1227549" y="781984"/>
                </a:cubicBezTo>
                <a:cubicBezTo>
                  <a:pt x="1227691" y="788954"/>
                  <a:pt x="1234092" y="787532"/>
                  <a:pt x="1238359" y="788528"/>
                </a:cubicBezTo>
                <a:cubicBezTo>
                  <a:pt x="1239924" y="788812"/>
                  <a:pt x="1241630" y="788528"/>
                  <a:pt x="1243338" y="788528"/>
                </a:cubicBezTo>
                <a:cubicBezTo>
                  <a:pt x="1243480" y="788812"/>
                  <a:pt x="1243480" y="789239"/>
                  <a:pt x="1243622" y="789665"/>
                </a:cubicBezTo>
                <a:cubicBezTo>
                  <a:pt x="1251872" y="787674"/>
                  <a:pt x="1260122" y="785825"/>
                  <a:pt x="1268230" y="783549"/>
                </a:cubicBezTo>
                <a:cubicBezTo>
                  <a:pt x="1270079" y="782980"/>
                  <a:pt x="1271217" y="779993"/>
                  <a:pt x="1272639" y="778002"/>
                </a:cubicBezTo>
                <a:cubicBezTo>
                  <a:pt x="1270790" y="776721"/>
                  <a:pt x="1269084" y="774446"/>
                  <a:pt x="1267234" y="774304"/>
                </a:cubicBezTo>
                <a:cubicBezTo>
                  <a:pt x="1257277" y="773734"/>
                  <a:pt x="1247320" y="773308"/>
                  <a:pt x="1237506" y="773877"/>
                </a:cubicBezTo>
                <a:close/>
                <a:moveTo>
                  <a:pt x="1464951" y="712286"/>
                </a:moveTo>
                <a:cubicBezTo>
                  <a:pt x="1458266" y="713139"/>
                  <a:pt x="1453429" y="713566"/>
                  <a:pt x="1448735" y="714562"/>
                </a:cubicBezTo>
                <a:cubicBezTo>
                  <a:pt x="1447170" y="714846"/>
                  <a:pt x="1446317" y="717264"/>
                  <a:pt x="1445037" y="718829"/>
                </a:cubicBezTo>
                <a:cubicBezTo>
                  <a:pt x="1446744" y="719967"/>
                  <a:pt x="1448309" y="721816"/>
                  <a:pt x="1450015" y="721958"/>
                </a:cubicBezTo>
                <a:cubicBezTo>
                  <a:pt x="1456132" y="722670"/>
                  <a:pt x="1460684" y="719967"/>
                  <a:pt x="1464951" y="712286"/>
                </a:cubicBezTo>
                <a:close/>
                <a:moveTo>
                  <a:pt x="1584719" y="598492"/>
                </a:moveTo>
                <a:cubicBezTo>
                  <a:pt x="1580025" y="595221"/>
                  <a:pt x="1575900" y="596643"/>
                  <a:pt x="1573908" y="601906"/>
                </a:cubicBezTo>
                <a:cubicBezTo>
                  <a:pt x="1571917" y="606742"/>
                  <a:pt x="1570494" y="611721"/>
                  <a:pt x="1569356" y="616842"/>
                </a:cubicBezTo>
                <a:cubicBezTo>
                  <a:pt x="1566654" y="629786"/>
                  <a:pt x="1563382" y="642730"/>
                  <a:pt x="1552856" y="652117"/>
                </a:cubicBezTo>
                <a:cubicBezTo>
                  <a:pt x="1551861" y="653113"/>
                  <a:pt x="1551150" y="654393"/>
                  <a:pt x="1550012" y="656242"/>
                </a:cubicBezTo>
                <a:cubicBezTo>
                  <a:pt x="1551434" y="657949"/>
                  <a:pt x="1552572" y="660225"/>
                  <a:pt x="1554563" y="661221"/>
                </a:cubicBezTo>
                <a:cubicBezTo>
                  <a:pt x="1563524" y="665915"/>
                  <a:pt x="1572201" y="672458"/>
                  <a:pt x="1581732" y="674592"/>
                </a:cubicBezTo>
                <a:cubicBezTo>
                  <a:pt x="1600365" y="678859"/>
                  <a:pt x="1618003" y="685260"/>
                  <a:pt x="1635072" y="693652"/>
                </a:cubicBezTo>
                <a:cubicBezTo>
                  <a:pt x="1639197" y="695644"/>
                  <a:pt x="1642469" y="695786"/>
                  <a:pt x="1646309" y="693368"/>
                </a:cubicBezTo>
                <a:cubicBezTo>
                  <a:pt x="1660534" y="684264"/>
                  <a:pt x="1675611" y="679001"/>
                  <a:pt x="1692823" y="683553"/>
                </a:cubicBezTo>
                <a:cubicBezTo>
                  <a:pt x="1694672" y="683980"/>
                  <a:pt x="1696948" y="682415"/>
                  <a:pt x="1699081" y="681846"/>
                </a:cubicBezTo>
                <a:cubicBezTo>
                  <a:pt x="1698228" y="679713"/>
                  <a:pt x="1698085" y="676868"/>
                  <a:pt x="1696663" y="675588"/>
                </a:cubicBezTo>
                <a:cubicBezTo>
                  <a:pt x="1692111" y="671747"/>
                  <a:pt x="1687417" y="668191"/>
                  <a:pt x="1682296" y="665204"/>
                </a:cubicBezTo>
                <a:cubicBezTo>
                  <a:pt x="1671202" y="658803"/>
                  <a:pt x="1659253" y="653682"/>
                  <a:pt x="1648728" y="646570"/>
                </a:cubicBezTo>
                <a:cubicBezTo>
                  <a:pt x="1631659" y="635048"/>
                  <a:pt x="1615585" y="622389"/>
                  <a:pt x="1599085" y="610014"/>
                </a:cubicBezTo>
                <a:cubicBezTo>
                  <a:pt x="1594107" y="606315"/>
                  <a:pt x="1589697" y="602048"/>
                  <a:pt x="1584719" y="598492"/>
                </a:cubicBezTo>
                <a:close/>
                <a:moveTo>
                  <a:pt x="1244902" y="472608"/>
                </a:moveTo>
                <a:cubicBezTo>
                  <a:pt x="1213183" y="490815"/>
                  <a:pt x="1180893" y="508026"/>
                  <a:pt x="1150454" y="528794"/>
                </a:cubicBezTo>
                <a:cubicBezTo>
                  <a:pt x="1151734" y="530358"/>
                  <a:pt x="1152018" y="530927"/>
                  <a:pt x="1152303" y="531070"/>
                </a:cubicBezTo>
                <a:cubicBezTo>
                  <a:pt x="1168376" y="534483"/>
                  <a:pt x="1184592" y="537755"/>
                  <a:pt x="1200665" y="541311"/>
                </a:cubicBezTo>
                <a:cubicBezTo>
                  <a:pt x="1206355" y="542591"/>
                  <a:pt x="1209058" y="541880"/>
                  <a:pt x="1209626" y="534910"/>
                </a:cubicBezTo>
                <a:cubicBezTo>
                  <a:pt x="1210906" y="516276"/>
                  <a:pt x="1220437" y="501341"/>
                  <a:pt x="1232954" y="488255"/>
                </a:cubicBezTo>
                <a:cubicBezTo>
                  <a:pt x="1237221" y="483703"/>
                  <a:pt x="1242626" y="480005"/>
                  <a:pt x="1247463" y="475879"/>
                </a:cubicBezTo>
                <a:cubicBezTo>
                  <a:pt x="1246609" y="474741"/>
                  <a:pt x="1245756" y="473746"/>
                  <a:pt x="1244902" y="472608"/>
                </a:cubicBezTo>
                <a:close/>
                <a:moveTo>
                  <a:pt x="1659538" y="471897"/>
                </a:moveTo>
                <a:cubicBezTo>
                  <a:pt x="1658685" y="473177"/>
                  <a:pt x="1656836" y="474599"/>
                  <a:pt x="1657120" y="475595"/>
                </a:cubicBezTo>
                <a:cubicBezTo>
                  <a:pt x="1658116" y="479578"/>
                  <a:pt x="1659680" y="483561"/>
                  <a:pt x="1661103" y="487543"/>
                </a:cubicBezTo>
                <a:cubicBezTo>
                  <a:pt x="1662098" y="487259"/>
                  <a:pt x="1663094" y="486974"/>
                  <a:pt x="1664090" y="486690"/>
                </a:cubicBezTo>
                <a:cubicBezTo>
                  <a:pt x="1663805" y="482707"/>
                  <a:pt x="1663521" y="478582"/>
                  <a:pt x="1662810" y="474741"/>
                </a:cubicBezTo>
                <a:cubicBezTo>
                  <a:pt x="1662525" y="473604"/>
                  <a:pt x="1660676" y="472892"/>
                  <a:pt x="1659538" y="471897"/>
                </a:cubicBezTo>
                <a:close/>
                <a:moveTo>
                  <a:pt x="1880777" y="277569"/>
                </a:moveTo>
                <a:cubicBezTo>
                  <a:pt x="1899418" y="277569"/>
                  <a:pt x="1914529" y="292680"/>
                  <a:pt x="1914529" y="311321"/>
                </a:cubicBezTo>
                <a:cubicBezTo>
                  <a:pt x="1914529" y="329962"/>
                  <a:pt x="1899418" y="345073"/>
                  <a:pt x="1880777" y="345073"/>
                </a:cubicBezTo>
                <a:cubicBezTo>
                  <a:pt x="1862136" y="345073"/>
                  <a:pt x="1847025" y="329962"/>
                  <a:pt x="1847025" y="311321"/>
                </a:cubicBezTo>
                <a:cubicBezTo>
                  <a:pt x="1847025" y="292680"/>
                  <a:pt x="1862136" y="277569"/>
                  <a:pt x="1880777" y="277569"/>
                </a:cubicBezTo>
                <a:close/>
                <a:moveTo>
                  <a:pt x="1487994" y="244167"/>
                </a:moveTo>
                <a:cubicBezTo>
                  <a:pt x="1485860" y="246728"/>
                  <a:pt x="1483869" y="249288"/>
                  <a:pt x="1480740" y="252987"/>
                </a:cubicBezTo>
                <a:cubicBezTo>
                  <a:pt x="1483869" y="256542"/>
                  <a:pt x="1486145" y="258961"/>
                  <a:pt x="1488279" y="261521"/>
                </a:cubicBezTo>
                <a:cubicBezTo>
                  <a:pt x="1489985" y="258533"/>
                  <a:pt x="1492972" y="255546"/>
                  <a:pt x="1492972" y="252702"/>
                </a:cubicBezTo>
                <a:cubicBezTo>
                  <a:pt x="1492972" y="249857"/>
                  <a:pt x="1489843" y="247012"/>
                  <a:pt x="1487994" y="244167"/>
                </a:cubicBezTo>
                <a:close/>
                <a:moveTo>
                  <a:pt x="1527537" y="212732"/>
                </a:moveTo>
                <a:cubicBezTo>
                  <a:pt x="1523697" y="212021"/>
                  <a:pt x="1519572" y="212874"/>
                  <a:pt x="1513171" y="213159"/>
                </a:cubicBezTo>
                <a:cubicBezTo>
                  <a:pt x="1516442" y="218706"/>
                  <a:pt x="1518007" y="222546"/>
                  <a:pt x="1520567" y="225249"/>
                </a:cubicBezTo>
                <a:cubicBezTo>
                  <a:pt x="1522275" y="226956"/>
                  <a:pt x="1526968" y="228520"/>
                  <a:pt x="1527679" y="227809"/>
                </a:cubicBezTo>
                <a:cubicBezTo>
                  <a:pt x="1529813" y="225249"/>
                  <a:pt x="1531662" y="221693"/>
                  <a:pt x="1532089" y="218421"/>
                </a:cubicBezTo>
                <a:cubicBezTo>
                  <a:pt x="1532374" y="216572"/>
                  <a:pt x="1529529" y="213159"/>
                  <a:pt x="1527537" y="212732"/>
                </a:cubicBezTo>
                <a:close/>
                <a:moveTo>
                  <a:pt x="1945371" y="157864"/>
                </a:moveTo>
                <a:cubicBezTo>
                  <a:pt x="1962405" y="157864"/>
                  <a:pt x="1976213" y="171672"/>
                  <a:pt x="1976213" y="188706"/>
                </a:cubicBezTo>
                <a:cubicBezTo>
                  <a:pt x="1976213" y="205740"/>
                  <a:pt x="1962405" y="219548"/>
                  <a:pt x="1945371" y="219548"/>
                </a:cubicBezTo>
                <a:cubicBezTo>
                  <a:pt x="1928337" y="219548"/>
                  <a:pt x="1914529" y="205740"/>
                  <a:pt x="1914529" y="188706"/>
                </a:cubicBezTo>
                <a:cubicBezTo>
                  <a:pt x="1914529" y="171672"/>
                  <a:pt x="1928337" y="157864"/>
                  <a:pt x="1945371" y="157864"/>
                </a:cubicBezTo>
                <a:close/>
                <a:moveTo>
                  <a:pt x="1867542" y="86356"/>
                </a:moveTo>
                <a:cubicBezTo>
                  <a:pt x="1880427" y="86356"/>
                  <a:pt x="1890872" y="96801"/>
                  <a:pt x="1890872" y="109686"/>
                </a:cubicBezTo>
                <a:cubicBezTo>
                  <a:pt x="1890872" y="122571"/>
                  <a:pt x="1880427" y="133016"/>
                  <a:pt x="1867542" y="133016"/>
                </a:cubicBezTo>
                <a:cubicBezTo>
                  <a:pt x="1854657" y="133016"/>
                  <a:pt x="1844212" y="122571"/>
                  <a:pt x="1844212" y="109686"/>
                </a:cubicBezTo>
                <a:cubicBezTo>
                  <a:pt x="1844212" y="96801"/>
                  <a:pt x="1854657" y="86356"/>
                  <a:pt x="1867542" y="86356"/>
                </a:cubicBezTo>
                <a:close/>
                <a:moveTo>
                  <a:pt x="1219583" y="32369"/>
                </a:moveTo>
                <a:cubicBezTo>
                  <a:pt x="1223566" y="30520"/>
                  <a:pt x="1226838" y="31089"/>
                  <a:pt x="1229256" y="35071"/>
                </a:cubicBezTo>
                <a:cubicBezTo>
                  <a:pt x="1232669" y="40477"/>
                  <a:pt x="1236794" y="45455"/>
                  <a:pt x="1239782" y="51145"/>
                </a:cubicBezTo>
                <a:cubicBezTo>
                  <a:pt x="1260834" y="91684"/>
                  <a:pt x="1282028" y="132080"/>
                  <a:pt x="1302368" y="173046"/>
                </a:cubicBezTo>
                <a:cubicBezTo>
                  <a:pt x="1308769" y="185848"/>
                  <a:pt x="1312183" y="200072"/>
                  <a:pt x="1317161" y="213585"/>
                </a:cubicBezTo>
                <a:cubicBezTo>
                  <a:pt x="1320433" y="222546"/>
                  <a:pt x="1323847" y="231365"/>
                  <a:pt x="1326692" y="238762"/>
                </a:cubicBezTo>
                <a:cubicBezTo>
                  <a:pt x="1335226" y="233073"/>
                  <a:pt x="1342054" y="227098"/>
                  <a:pt x="1350019" y="223542"/>
                </a:cubicBezTo>
                <a:cubicBezTo>
                  <a:pt x="1378325" y="210740"/>
                  <a:pt x="1406490" y="207611"/>
                  <a:pt x="1433373" y="227809"/>
                </a:cubicBezTo>
                <a:cubicBezTo>
                  <a:pt x="1437498" y="230939"/>
                  <a:pt x="1442477" y="232930"/>
                  <a:pt x="1447170" y="235064"/>
                </a:cubicBezTo>
                <a:cubicBezTo>
                  <a:pt x="1451722" y="237198"/>
                  <a:pt x="1453998" y="235633"/>
                  <a:pt x="1454709" y="230370"/>
                </a:cubicBezTo>
                <a:cubicBezTo>
                  <a:pt x="1455989" y="220129"/>
                  <a:pt x="1462533" y="217568"/>
                  <a:pt x="1471067" y="223827"/>
                </a:cubicBezTo>
                <a:cubicBezTo>
                  <a:pt x="1473343" y="225533"/>
                  <a:pt x="1475619" y="227383"/>
                  <a:pt x="1478179" y="229374"/>
                </a:cubicBezTo>
                <a:cubicBezTo>
                  <a:pt x="1480740" y="218991"/>
                  <a:pt x="1482305" y="209318"/>
                  <a:pt x="1485292" y="200215"/>
                </a:cubicBezTo>
                <a:cubicBezTo>
                  <a:pt x="1490412" y="184852"/>
                  <a:pt x="1507197" y="181865"/>
                  <a:pt x="1518007" y="194098"/>
                </a:cubicBezTo>
                <a:cubicBezTo>
                  <a:pt x="1519572" y="195805"/>
                  <a:pt x="1521990" y="197370"/>
                  <a:pt x="1524266" y="197654"/>
                </a:cubicBezTo>
                <a:cubicBezTo>
                  <a:pt x="1533796" y="198650"/>
                  <a:pt x="1540766" y="203628"/>
                  <a:pt x="1545460" y="211452"/>
                </a:cubicBezTo>
                <a:cubicBezTo>
                  <a:pt x="1552288" y="223116"/>
                  <a:pt x="1558404" y="235206"/>
                  <a:pt x="1564805" y="247297"/>
                </a:cubicBezTo>
                <a:cubicBezTo>
                  <a:pt x="1560111" y="250142"/>
                  <a:pt x="1560111" y="252417"/>
                  <a:pt x="1565800" y="255546"/>
                </a:cubicBezTo>
                <a:cubicBezTo>
                  <a:pt x="1567365" y="256400"/>
                  <a:pt x="1569356" y="256685"/>
                  <a:pt x="1570921" y="257823"/>
                </a:cubicBezTo>
                <a:cubicBezTo>
                  <a:pt x="1572201" y="258818"/>
                  <a:pt x="1574193" y="260667"/>
                  <a:pt x="1574051" y="261805"/>
                </a:cubicBezTo>
                <a:cubicBezTo>
                  <a:pt x="1573908" y="263086"/>
                  <a:pt x="1571775" y="264650"/>
                  <a:pt x="1570210" y="265219"/>
                </a:cubicBezTo>
                <a:cubicBezTo>
                  <a:pt x="1567081" y="266499"/>
                  <a:pt x="1563667" y="267210"/>
                  <a:pt x="1560395" y="268064"/>
                </a:cubicBezTo>
                <a:cubicBezTo>
                  <a:pt x="1560395" y="268775"/>
                  <a:pt x="1560395" y="269629"/>
                  <a:pt x="1560395" y="270340"/>
                </a:cubicBezTo>
                <a:cubicBezTo>
                  <a:pt x="1570636" y="277452"/>
                  <a:pt x="1583865" y="272189"/>
                  <a:pt x="1594391" y="278447"/>
                </a:cubicBezTo>
                <a:cubicBezTo>
                  <a:pt x="1595245" y="276598"/>
                  <a:pt x="1595956" y="275745"/>
                  <a:pt x="1595956" y="274892"/>
                </a:cubicBezTo>
                <a:cubicBezTo>
                  <a:pt x="1596524" y="259956"/>
                  <a:pt x="1607904" y="250142"/>
                  <a:pt x="1613736" y="237766"/>
                </a:cubicBezTo>
                <a:cubicBezTo>
                  <a:pt x="1614874" y="235206"/>
                  <a:pt x="1618572" y="234068"/>
                  <a:pt x="1620564" y="231792"/>
                </a:cubicBezTo>
                <a:cubicBezTo>
                  <a:pt x="1623408" y="228520"/>
                  <a:pt x="1627533" y="225391"/>
                  <a:pt x="1628529" y="221551"/>
                </a:cubicBezTo>
                <a:cubicBezTo>
                  <a:pt x="1631516" y="209176"/>
                  <a:pt x="1639909" y="203344"/>
                  <a:pt x="1651430" y="202917"/>
                </a:cubicBezTo>
                <a:cubicBezTo>
                  <a:pt x="1668642" y="202348"/>
                  <a:pt x="1685995" y="202348"/>
                  <a:pt x="1703206" y="203770"/>
                </a:cubicBezTo>
                <a:cubicBezTo>
                  <a:pt x="1727956" y="205904"/>
                  <a:pt x="1748582" y="218137"/>
                  <a:pt x="1767073" y="233926"/>
                </a:cubicBezTo>
                <a:cubicBezTo>
                  <a:pt x="1770487" y="236913"/>
                  <a:pt x="1775892" y="240469"/>
                  <a:pt x="1768496" y="245447"/>
                </a:cubicBezTo>
                <a:cubicBezTo>
                  <a:pt x="1768211" y="245589"/>
                  <a:pt x="1769918" y="250568"/>
                  <a:pt x="1771056" y="250710"/>
                </a:cubicBezTo>
                <a:cubicBezTo>
                  <a:pt x="1778310" y="251564"/>
                  <a:pt x="1779164" y="256542"/>
                  <a:pt x="1779306" y="261948"/>
                </a:cubicBezTo>
                <a:cubicBezTo>
                  <a:pt x="1779448" y="268633"/>
                  <a:pt x="1779021" y="275176"/>
                  <a:pt x="1778879" y="281862"/>
                </a:cubicBezTo>
                <a:cubicBezTo>
                  <a:pt x="1778737" y="286129"/>
                  <a:pt x="1779306" y="289542"/>
                  <a:pt x="1784853" y="290538"/>
                </a:cubicBezTo>
                <a:cubicBezTo>
                  <a:pt x="1787698" y="290965"/>
                  <a:pt x="1790685" y="293952"/>
                  <a:pt x="1792250" y="296655"/>
                </a:cubicBezTo>
                <a:cubicBezTo>
                  <a:pt x="1797086" y="304905"/>
                  <a:pt x="1802349" y="313297"/>
                  <a:pt x="1805763" y="322258"/>
                </a:cubicBezTo>
                <a:cubicBezTo>
                  <a:pt x="1808181" y="328802"/>
                  <a:pt x="1809745" y="336909"/>
                  <a:pt x="1808466" y="343595"/>
                </a:cubicBezTo>
                <a:cubicBezTo>
                  <a:pt x="1806332" y="354547"/>
                  <a:pt x="1801780" y="365215"/>
                  <a:pt x="1797655" y="375741"/>
                </a:cubicBezTo>
                <a:cubicBezTo>
                  <a:pt x="1794384" y="384418"/>
                  <a:pt x="1787698" y="387974"/>
                  <a:pt x="1778453" y="386694"/>
                </a:cubicBezTo>
                <a:cubicBezTo>
                  <a:pt x="1776603" y="386409"/>
                  <a:pt x="1774470" y="385982"/>
                  <a:pt x="1772905" y="386694"/>
                </a:cubicBezTo>
                <a:cubicBezTo>
                  <a:pt x="1770202" y="387974"/>
                  <a:pt x="1766646" y="389539"/>
                  <a:pt x="1765935" y="391672"/>
                </a:cubicBezTo>
                <a:cubicBezTo>
                  <a:pt x="1765366" y="393664"/>
                  <a:pt x="1767642" y="397077"/>
                  <a:pt x="1769491" y="399211"/>
                </a:cubicBezTo>
                <a:cubicBezTo>
                  <a:pt x="1771340" y="401487"/>
                  <a:pt x="1774043" y="402909"/>
                  <a:pt x="1776461" y="404759"/>
                </a:cubicBezTo>
                <a:cubicBezTo>
                  <a:pt x="1774043" y="407177"/>
                  <a:pt x="1772336" y="409026"/>
                  <a:pt x="1769776" y="411728"/>
                </a:cubicBezTo>
                <a:cubicBezTo>
                  <a:pt x="1773189" y="413008"/>
                  <a:pt x="1775608" y="414431"/>
                  <a:pt x="1778168" y="414858"/>
                </a:cubicBezTo>
                <a:cubicBezTo>
                  <a:pt x="1784853" y="416138"/>
                  <a:pt x="1791681" y="416707"/>
                  <a:pt x="1798509" y="417845"/>
                </a:cubicBezTo>
                <a:cubicBezTo>
                  <a:pt x="1806474" y="419125"/>
                  <a:pt x="1814724" y="419694"/>
                  <a:pt x="1820556" y="426237"/>
                </a:cubicBezTo>
                <a:cubicBezTo>
                  <a:pt x="1820556" y="429082"/>
                  <a:pt x="1820556" y="431927"/>
                  <a:pt x="1820129" y="434203"/>
                </a:cubicBezTo>
                <a:cubicBezTo>
                  <a:pt x="1815720" y="442453"/>
                  <a:pt x="1811879" y="451130"/>
                  <a:pt x="1806901" y="459095"/>
                </a:cubicBezTo>
                <a:cubicBezTo>
                  <a:pt x="1799220" y="471470"/>
                  <a:pt x="1793814" y="472892"/>
                  <a:pt x="1780159" y="468625"/>
                </a:cubicBezTo>
                <a:cubicBezTo>
                  <a:pt x="1775038" y="467061"/>
                  <a:pt x="1769633" y="466207"/>
                  <a:pt x="1764228" y="465354"/>
                </a:cubicBezTo>
                <a:cubicBezTo>
                  <a:pt x="1750857" y="463220"/>
                  <a:pt x="1745737" y="457530"/>
                  <a:pt x="1745025" y="444160"/>
                </a:cubicBezTo>
                <a:cubicBezTo>
                  <a:pt x="1744457" y="432922"/>
                  <a:pt x="1743319" y="432780"/>
                  <a:pt x="1732793" y="437190"/>
                </a:cubicBezTo>
                <a:cubicBezTo>
                  <a:pt x="1726819" y="439750"/>
                  <a:pt x="1719991" y="440319"/>
                  <a:pt x="1713448" y="440461"/>
                </a:cubicBezTo>
                <a:cubicBezTo>
                  <a:pt x="1704913" y="440746"/>
                  <a:pt x="1696379" y="439181"/>
                  <a:pt x="1687844" y="439181"/>
                </a:cubicBezTo>
                <a:cubicBezTo>
                  <a:pt x="1675327" y="439181"/>
                  <a:pt x="1671486" y="446720"/>
                  <a:pt x="1674473" y="458526"/>
                </a:cubicBezTo>
                <a:cubicBezTo>
                  <a:pt x="1677745" y="471470"/>
                  <a:pt x="1678599" y="485125"/>
                  <a:pt x="1680163" y="498496"/>
                </a:cubicBezTo>
                <a:cubicBezTo>
                  <a:pt x="1680732" y="502906"/>
                  <a:pt x="1680732" y="507457"/>
                  <a:pt x="1680732" y="512009"/>
                </a:cubicBezTo>
                <a:cubicBezTo>
                  <a:pt x="1680874" y="522962"/>
                  <a:pt x="1684430" y="532208"/>
                  <a:pt x="1692681" y="539889"/>
                </a:cubicBezTo>
                <a:cubicBezTo>
                  <a:pt x="1699081" y="545863"/>
                  <a:pt x="1705625" y="552121"/>
                  <a:pt x="1704913" y="562078"/>
                </a:cubicBezTo>
                <a:cubicBezTo>
                  <a:pt x="1704913" y="562505"/>
                  <a:pt x="1705055" y="562932"/>
                  <a:pt x="1705340" y="563358"/>
                </a:cubicBezTo>
                <a:cubicBezTo>
                  <a:pt x="1713448" y="576872"/>
                  <a:pt x="1718569" y="592091"/>
                  <a:pt x="1730090" y="603613"/>
                </a:cubicBezTo>
                <a:cubicBezTo>
                  <a:pt x="1736491" y="609872"/>
                  <a:pt x="1741754" y="617268"/>
                  <a:pt x="1747586" y="624096"/>
                </a:cubicBezTo>
                <a:cubicBezTo>
                  <a:pt x="1754982" y="632630"/>
                  <a:pt x="1759392" y="642303"/>
                  <a:pt x="1761099" y="653398"/>
                </a:cubicBezTo>
                <a:cubicBezTo>
                  <a:pt x="1765509" y="682130"/>
                  <a:pt x="1767784" y="710863"/>
                  <a:pt x="1760388" y="739454"/>
                </a:cubicBezTo>
                <a:cubicBezTo>
                  <a:pt x="1758396" y="747135"/>
                  <a:pt x="1755124" y="754674"/>
                  <a:pt x="1751427" y="761786"/>
                </a:cubicBezTo>
                <a:cubicBezTo>
                  <a:pt x="1748724" y="766764"/>
                  <a:pt x="1747017" y="774019"/>
                  <a:pt x="1738340" y="772028"/>
                </a:cubicBezTo>
                <a:cubicBezTo>
                  <a:pt x="1737344" y="771885"/>
                  <a:pt x="1735780" y="773166"/>
                  <a:pt x="1734642" y="774019"/>
                </a:cubicBezTo>
                <a:cubicBezTo>
                  <a:pt x="1727814" y="778713"/>
                  <a:pt x="1720133" y="780562"/>
                  <a:pt x="1712310" y="778997"/>
                </a:cubicBezTo>
                <a:cubicBezTo>
                  <a:pt x="1697517" y="776153"/>
                  <a:pt x="1682724" y="772881"/>
                  <a:pt x="1668072" y="769183"/>
                </a:cubicBezTo>
                <a:cubicBezTo>
                  <a:pt x="1662810" y="767902"/>
                  <a:pt x="1658969" y="764631"/>
                  <a:pt x="1655840" y="759368"/>
                </a:cubicBezTo>
                <a:cubicBezTo>
                  <a:pt x="1653849" y="755954"/>
                  <a:pt x="1647590" y="753536"/>
                  <a:pt x="1643322" y="753678"/>
                </a:cubicBezTo>
                <a:cubicBezTo>
                  <a:pt x="1630094" y="753963"/>
                  <a:pt x="1616866" y="754816"/>
                  <a:pt x="1603779" y="756950"/>
                </a:cubicBezTo>
                <a:cubicBezTo>
                  <a:pt x="1569499" y="762355"/>
                  <a:pt x="1535645" y="759937"/>
                  <a:pt x="1502218" y="751687"/>
                </a:cubicBezTo>
                <a:cubicBezTo>
                  <a:pt x="1494964" y="749838"/>
                  <a:pt x="1487994" y="745571"/>
                  <a:pt x="1481451" y="741588"/>
                </a:cubicBezTo>
                <a:cubicBezTo>
                  <a:pt x="1477326" y="739027"/>
                  <a:pt x="1474908" y="739027"/>
                  <a:pt x="1472063" y="742868"/>
                </a:cubicBezTo>
                <a:cubicBezTo>
                  <a:pt x="1470214" y="745571"/>
                  <a:pt x="1468222" y="748416"/>
                  <a:pt x="1465804" y="750549"/>
                </a:cubicBezTo>
                <a:cubicBezTo>
                  <a:pt x="1463955" y="752114"/>
                  <a:pt x="1460968" y="753963"/>
                  <a:pt x="1459261" y="753394"/>
                </a:cubicBezTo>
                <a:cubicBezTo>
                  <a:pt x="1457554" y="752683"/>
                  <a:pt x="1456274" y="749269"/>
                  <a:pt x="1456132" y="746993"/>
                </a:cubicBezTo>
                <a:cubicBezTo>
                  <a:pt x="1455847" y="742868"/>
                  <a:pt x="1456559" y="738601"/>
                  <a:pt x="1457127" y="734334"/>
                </a:cubicBezTo>
                <a:cubicBezTo>
                  <a:pt x="1457696" y="729782"/>
                  <a:pt x="1456132" y="727648"/>
                  <a:pt x="1451296" y="726652"/>
                </a:cubicBezTo>
                <a:cubicBezTo>
                  <a:pt x="1447597" y="725941"/>
                  <a:pt x="1444183" y="722812"/>
                  <a:pt x="1440628" y="720962"/>
                </a:cubicBezTo>
                <a:cubicBezTo>
                  <a:pt x="1437640" y="719540"/>
                  <a:pt x="1434511" y="717122"/>
                  <a:pt x="1431382" y="717122"/>
                </a:cubicBezTo>
                <a:cubicBezTo>
                  <a:pt x="1403075" y="717407"/>
                  <a:pt x="1375054" y="719825"/>
                  <a:pt x="1348312" y="730066"/>
                </a:cubicBezTo>
                <a:cubicBezTo>
                  <a:pt x="1336079" y="734760"/>
                  <a:pt x="1327260" y="742441"/>
                  <a:pt x="1319579" y="753820"/>
                </a:cubicBezTo>
                <a:cubicBezTo>
                  <a:pt x="1303648" y="777291"/>
                  <a:pt x="1286011" y="799765"/>
                  <a:pt x="1267661" y="821386"/>
                </a:cubicBezTo>
                <a:cubicBezTo>
                  <a:pt x="1262682" y="827218"/>
                  <a:pt x="1253295" y="830489"/>
                  <a:pt x="1245329" y="832338"/>
                </a:cubicBezTo>
                <a:cubicBezTo>
                  <a:pt x="1232954" y="835183"/>
                  <a:pt x="1220152" y="835894"/>
                  <a:pt x="1207351" y="837032"/>
                </a:cubicBezTo>
                <a:cubicBezTo>
                  <a:pt x="1205217" y="837175"/>
                  <a:pt x="1201518" y="835752"/>
                  <a:pt x="1200665" y="834045"/>
                </a:cubicBezTo>
                <a:cubicBezTo>
                  <a:pt x="1194549" y="822239"/>
                  <a:pt x="1189001" y="810291"/>
                  <a:pt x="1183170" y="798343"/>
                </a:cubicBezTo>
                <a:cubicBezTo>
                  <a:pt x="1180325" y="792653"/>
                  <a:pt x="1181320" y="787674"/>
                  <a:pt x="1186156" y="783691"/>
                </a:cubicBezTo>
                <a:cubicBezTo>
                  <a:pt x="1191846" y="778997"/>
                  <a:pt x="1197820" y="774730"/>
                  <a:pt x="1203652" y="770321"/>
                </a:cubicBezTo>
                <a:cubicBezTo>
                  <a:pt x="1206070" y="768614"/>
                  <a:pt x="1208773" y="767049"/>
                  <a:pt x="1211333" y="765485"/>
                </a:cubicBezTo>
                <a:cubicBezTo>
                  <a:pt x="1211191" y="764915"/>
                  <a:pt x="1211049" y="764204"/>
                  <a:pt x="1210906" y="763635"/>
                </a:cubicBezTo>
                <a:cubicBezTo>
                  <a:pt x="1207777" y="764062"/>
                  <a:pt x="1204363" y="764062"/>
                  <a:pt x="1201376" y="765200"/>
                </a:cubicBezTo>
                <a:cubicBezTo>
                  <a:pt x="1180609" y="773308"/>
                  <a:pt x="1158988" y="772596"/>
                  <a:pt x="1137510" y="770889"/>
                </a:cubicBezTo>
                <a:cubicBezTo>
                  <a:pt x="1119160" y="769467"/>
                  <a:pt x="1101380" y="770889"/>
                  <a:pt x="1083742" y="777291"/>
                </a:cubicBezTo>
                <a:cubicBezTo>
                  <a:pt x="1051453" y="788812"/>
                  <a:pt x="1017315" y="792653"/>
                  <a:pt x="983746" y="798343"/>
                </a:cubicBezTo>
                <a:cubicBezTo>
                  <a:pt x="939224" y="806024"/>
                  <a:pt x="894560" y="813704"/>
                  <a:pt x="849896" y="820674"/>
                </a:cubicBezTo>
                <a:cubicBezTo>
                  <a:pt x="833396" y="823377"/>
                  <a:pt x="816612" y="824657"/>
                  <a:pt x="799827" y="825795"/>
                </a:cubicBezTo>
                <a:cubicBezTo>
                  <a:pt x="786741" y="826648"/>
                  <a:pt x="775361" y="822239"/>
                  <a:pt x="765831" y="812709"/>
                </a:cubicBezTo>
                <a:cubicBezTo>
                  <a:pt x="746344" y="793080"/>
                  <a:pt x="726288" y="773877"/>
                  <a:pt x="711068" y="750407"/>
                </a:cubicBezTo>
                <a:cubicBezTo>
                  <a:pt x="709930" y="748700"/>
                  <a:pt x="708508" y="746993"/>
                  <a:pt x="706801" y="745713"/>
                </a:cubicBezTo>
                <a:cubicBezTo>
                  <a:pt x="673801" y="720820"/>
                  <a:pt x="640658" y="695928"/>
                  <a:pt x="607658" y="670893"/>
                </a:cubicBezTo>
                <a:cubicBezTo>
                  <a:pt x="584757" y="653398"/>
                  <a:pt x="559722" y="639885"/>
                  <a:pt x="532270" y="630497"/>
                </a:cubicBezTo>
                <a:cubicBezTo>
                  <a:pt x="511076" y="623242"/>
                  <a:pt x="491019" y="625092"/>
                  <a:pt x="471105" y="635048"/>
                </a:cubicBezTo>
                <a:cubicBezTo>
                  <a:pt x="445360" y="647993"/>
                  <a:pt x="423454" y="666057"/>
                  <a:pt x="402118" y="684833"/>
                </a:cubicBezTo>
                <a:cubicBezTo>
                  <a:pt x="393157" y="692799"/>
                  <a:pt x="384053" y="700906"/>
                  <a:pt x="375661" y="709584"/>
                </a:cubicBezTo>
                <a:cubicBezTo>
                  <a:pt x="341950" y="744717"/>
                  <a:pt x="303260" y="773450"/>
                  <a:pt x="261867" y="798769"/>
                </a:cubicBezTo>
                <a:cubicBezTo>
                  <a:pt x="203264" y="834614"/>
                  <a:pt x="144518" y="870175"/>
                  <a:pt x="86056" y="906162"/>
                </a:cubicBezTo>
                <a:cubicBezTo>
                  <a:pt x="75673" y="912563"/>
                  <a:pt x="67280" y="911567"/>
                  <a:pt x="57466" y="905024"/>
                </a:cubicBezTo>
                <a:cubicBezTo>
                  <a:pt x="28590" y="886106"/>
                  <a:pt x="8108" y="861782"/>
                  <a:pt x="4267" y="826080"/>
                </a:cubicBezTo>
                <a:cubicBezTo>
                  <a:pt x="3556" y="819821"/>
                  <a:pt x="1422" y="813704"/>
                  <a:pt x="0" y="807588"/>
                </a:cubicBezTo>
                <a:cubicBezTo>
                  <a:pt x="0" y="803321"/>
                  <a:pt x="0" y="799054"/>
                  <a:pt x="0" y="794786"/>
                </a:cubicBezTo>
                <a:cubicBezTo>
                  <a:pt x="5690" y="788528"/>
                  <a:pt x="10668" y="781416"/>
                  <a:pt x="17211" y="776295"/>
                </a:cubicBezTo>
                <a:cubicBezTo>
                  <a:pt x="115643" y="699769"/>
                  <a:pt x="220617" y="634053"/>
                  <a:pt x="335976" y="585833"/>
                </a:cubicBezTo>
                <a:cubicBezTo>
                  <a:pt x="354040" y="578152"/>
                  <a:pt x="371821" y="569759"/>
                  <a:pt x="389458" y="561083"/>
                </a:cubicBezTo>
                <a:cubicBezTo>
                  <a:pt x="394294" y="558664"/>
                  <a:pt x="398562" y="554682"/>
                  <a:pt x="402545" y="550699"/>
                </a:cubicBezTo>
                <a:cubicBezTo>
                  <a:pt x="406954" y="546289"/>
                  <a:pt x="409941" y="540031"/>
                  <a:pt x="415062" y="536759"/>
                </a:cubicBezTo>
                <a:cubicBezTo>
                  <a:pt x="427295" y="528936"/>
                  <a:pt x="439812" y="520259"/>
                  <a:pt x="453468" y="515850"/>
                </a:cubicBezTo>
                <a:cubicBezTo>
                  <a:pt x="470110" y="510444"/>
                  <a:pt x="480494" y="501910"/>
                  <a:pt x="484192" y="484556"/>
                </a:cubicBezTo>
                <a:cubicBezTo>
                  <a:pt x="485188" y="480005"/>
                  <a:pt x="486894" y="471328"/>
                  <a:pt x="493153" y="473177"/>
                </a:cubicBezTo>
                <a:cubicBezTo>
                  <a:pt x="499554" y="475026"/>
                  <a:pt x="497847" y="483276"/>
                  <a:pt x="496993" y="488966"/>
                </a:cubicBezTo>
                <a:cubicBezTo>
                  <a:pt x="495998" y="495651"/>
                  <a:pt x="494006" y="502195"/>
                  <a:pt x="492442" y="508880"/>
                </a:cubicBezTo>
                <a:cubicBezTo>
                  <a:pt x="493722" y="509307"/>
                  <a:pt x="494575" y="509875"/>
                  <a:pt x="495429" y="510018"/>
                </a:cubicBezTo>
                <a:cubicBezTo>
                  <a:pt x="521459" y="515423"/>
                  <a:pt x="540377" y="532492"/>
                  <a:pt x="559722" y="548850"/>
                </a:cubicBezTo>
                <a:cubicBezTo>
                  <a:pt x="563705" y="552264"/>
                  <a:pt x="567119" y="557100"/>
                  <a:pt x="571813" y="558949"/>
                </a:cubicBezTo>
                <a:cubicBezTo>
                  <a:pt x="589309" y="565634"/>
                  <a:pt x="607089" y="571608"/>
                  <a:pt x="624727" y="577583"/>
                </a:cubicBezTo>
                <a:cubicBezTo>
                  <a:pt x="627429" y="578436"/>
                  <a:pt x="630274" y="578436"/>
                  <a:pt x="633119" y="578721"/>
                </a:cubicBezTo>
                <a:cubicBezTo>
                  <a:pt x="630132" y="573315"/>
                  <a:pt x="627003" y="569333"/>
                  <a:pt x="623162" y="565777"/>
                </a:cubicBezTo>
                <a:cubicBezTo>
                  <a:pt x="596848" y="541595"/>
                  <a:pt x="570533" y="517272"/>
                  <a:pt x="544076" y="493233"/>
                </a:cubicBezTo>
                <a:cubicBezTo>
                  <a:pt x="512071" y="464216"/>
                  <a:pt x="475657" y="442453"/>
                  <a:pt x="436114" y="425668"/>
                </a:cubicBezTo>
                <a:cubicBezTo>
                  <a:pt x="414920" y="416707"/>
                  <a:pt x="394010" y="407177"/>
                  <a:pt x="373101" y="397647"/>
                </a:cubicBezTo>
                <a:cubicBezTo>
                  <a:pt x="346075" y="385414"/>
                  <a:pt x="323032" y="368060"/>
                  <a:pt x="305109" y="344163"/>
                </a:cubicBezTo>
                <a:cubicBezTo>
                  <a:pt x="289747" y="323538"/>
                  <a:pt x="273531" y="303624"/>
                  <a:pt x="261725" y="280297"/>
                </a:cubicBezTo>
                <a:cubicBezTo>
                  <a:pt x="249208" y="255689"/>
                  <a:pt x="235268" y="231792"/>
                  <a:pt x="221613" y="207611"/>
                </a:cubicBezTo>
                <a:cubicBezTo>
                  <a:pt x="218626" y="202064"/>
                  <a:pt x="217630" y="196943"/>
                  <a:pt x="218768" y="190684"/>
                </a:cubicBezTo>
                <a:cubicBezTo>
                  <a:pt x="220759" y="180585"/>
                  <a:pt x="222040" y="170486"/>
                  <a:pt x="223178" y="160387"/>
                </a:cubicBezTo>
                <a:cubicBezTo>
                  <a:pt x="224600" y="145878"/>
                  <a:pt x="231712" y="135210"/>
                  <a:pt x="243945" y="127529"/>
                </a:cubicBezTo>
                <a:cubicBezTo>
                  <a:pt x="252621" y="122124"/>
                  <a:pt x="253048" y="121697"/>
                  <a:pt x="258169" y="130231"/>
                </a:cubicBezTo>
                <a:cubicBezTo>
                  <a:pt x="269122" y="148581"/>
                  <a:pt x="279648" y="167072"/>
                  <a:pt x="290032" y="185706"/>
                </a:cubicBezTo>
                <a:cubicBezTo>
                  <a:pt x="310514" y="222546"/>
                  <a:pt x="331708" y="258961"/>
                  <a:pt x="357454" y="292529"/>
                </a:cubicBezTo>
                <a:cubicBezTo>
                  <a:pt x="367696" y="305900"/>
                  <a:pt x="379359" y="317991"/>
                  <a:pt x="393584" y="327379"/>
                </a:cubicBezTo>
                <a:cubicBezTo>
                  <a:pt x="432700" y="353267"/>
                  <a:pt x="473950" y="374888"/>
                  <a:pt x="517477" y="392099"/>
                </a:cubicBezTo>
                <a:cubicBezTo>
                  <a:pt x="526153" y="395513"/>
                  <a:pt x="535541" y="397647"/>
                  <a:pt x="544644" y="400064"/>
                </a:cubicBezTo>
                <a:cubicBezTo>
                  <a:pt x="554886" y="402767"/>
                  <a:pt x="565128" y="405185"/>
                  <a:pt x="575369" y="408030"/>
                </a:cubicBezTo>
                <a:cubicBezTo>
                  <a:pt x="581343" y="409737"/>
                  <a:pt x="587175" y="411728"/>
                  <a:pt x="592865" y="414004"/>
                </a:cubicBezTo>
                <a:cubicBezTo>
                  <a:pt x="604956" y="418983"/>
                  <a:pt x="617614" y="423250"/>
                  <a:pt x="628994" y="429651"/>
                </a:cubicBezTo>
                <a:cubicBezTo>
                  <a:pt x="635111" y="433207"/>
                  <a:pt x="639947" y="439892"/>
                  <a:pt x="644214" y="446009"/>
                </a:cubicBezTo>
                <a:cubicBezTo>
                  <a:pt x="648055" y="451698"/>
                  <a:pt x="647486" y="457815"/>
                  <a:pt x="643361" y="463931"/>
                </a:cubicBezTo>
                <a:cubicBezTo>
                  <a:pt x="634968" y="476022"/>
                  <a:pt x="635395" y="488113"/>
                  <a:pt x="645352" y="499065"/>
                </a:cubicBezTo>
                <a:cubicBezTo>
                  <a:pt x="652891" y="507315"/>
                  <a:pt x="661141" y="514854"/>
                  <a:pt x="669818" y="521824"/>
                </a:cubicBezTo>
                <a:cubicBezTo>
                  <a:pt x="688878" y="537186"/>
                  <a:pt x="708081" y="552121"/>
                  <a:pt x="727568" y="566915"/>
                </a:cubicBezTo>
                <a:cubicBezTo>
                  <a:pt x="761422" y="592518"/>
                  <a:pt x="782189" y="628363"/>
                  <a:pt x="802956" y="663924"/>
                </a:cubicBezTo>
                <a:cubicBezTo>
                  <a:pt x="807224" y="671320"/>
                  <a:pt x="811775" y="674165"/>
                  <a:pt x="819172" y="674592"/>
                </a:cubicBezTo>
                <a:cubicBezTo>
                  <a:pt x="822728" y="674876"/>
                  <a:pt x="826284" y="674734"/>
                  <a:pt x="829840" y="674307"/>
                </a:cubicBezTo>
                <a:cubicBezTo>
                  <a:pt x="842500" y="672601"/>
                  <a:pt x="855159" y="670467"/>
                  <a:pt x="867818" y="668902"/>
                </a:cubicBezTo>
                <a:cubicBezTo>
                  <a:pt x="876780" y="667764"/>
                  <a:pt x="886168" y="669044"/>
                  <a:pt x="894560" y="666484"/>
                </a:cubicBezTo>
                <a:cubicBezTo>
                  <a:pt x="919452" y="659087"/>
                  <a:pt x="944061" y="650411"/>
                  <a:pt x="968668" y="642018"/>
                </a:cubicBezTo>
                <a:cubicBezTo>
                  <a:pt x="973504" y="640454"/>
                  <a:pt x="978341" y="638036"/>
                  <a:pt x="969949" y="632203"/>
                </a:cubicBezTo>
                <a:cubicBezTo>
                  <a:pt x="979336" y="627367"/>
                  <a:pt x="987729" y="622958"/>
                  <a:pt x="996121" y="618691"/>
                </a:cubicBezTo>
                <a:cubicBezTo>
                  <a:pt x="1002807" y="615277"/>
                  <a:pt x="1009776" y="612147"/>
                  <a:pt x="1016177" y="608165"/>
                </a:cubicBezTo>
                <a:cubicBezTo>
                  <a:pt x="1023716" y="603613"/>
                  <a:pt x="1023716" y="600057"/>
                  <a:pt x="1017173" y="594509"/>
                </a:cubicBezTo>
                <a:cubicBezTo>
                  <a:pt x="1013332" y="591238"/>
                  <a:pt x="1009065" y="588535"/>
                  <a:pt x="1005794" y="584837"/>
                </a:cubicBezTo>
                <a:cubicBezTo>
                  <a:pt x="978625" y="554255"/>
                  <a:pt x="958711" y="519690"/>
                  <a:pt x="946763" y="480574"/>
                </a:cubicBezTo>
                <a:cubicBezTo>
                  <a:pt x="941927" y="464784"/>
                  <a:pt x="944203" y="462509"/>
                  <a:pt x="960845" y="460518"/>
                </a:cubicBezTo>
                <a:cubicBezTo>
                  <a:pt x="962979" y="460375"/>
                  <a:pt x="966819" y="458384"/>
                  <a:pt x="966819" y="457104"/>
                </a:cubicBezTo>
                <a:cubicBezTo>
                  <a:pt x="966962" y="450134"/>
                  <a:pt x="972082" y="447147"/>
                  <a:pt x="976634" y="444017"/>
                </a:cubicBezTo>
                <a:cubicBezTo>
                  <a:pt x="985026" y="438328"/>
                  <a:pt x="993560" y="432638"/>
                  <a:pt x="1002379" y="427518"/>
                </a:cubicBezTo>
                <a:cubicBezTo>
                  <a:pt x="1070229" y="387690"/>
                  <a:pt x="1138221" y="348004"/>
                  <a:pt x="1205928" y="308034"/>
                </a:cubicBezTo>
                <a:cubicBezTo>
                  <a:pt x="1220010" y="299784"/>
                  <a:pt x="1233381" y="290254"/>
                  <a:pt x="1246609" y="280724"/>
                </a:cubicBezTo>
                <a:cubicBezTo>
                  <a:pt x="1250023" y="278305"/>
                  <a:pt x="1253579" y="273469"/>
                  <a:pt x="1253437" y="269913"/>
                </a:cubicBezTo>
                <a:cubicBezTo>
                  <a:pt x="1253153" y="264081"/>
                  <a:pt x="1255570" y="260952"/>
                  <a:pt x="1259411" y="258107"/>
                </a:cubicBezTo>
                <a:cubicBezTo>
                  <a:pt x="1264105" y="254551"/>
                  <a:pt x="1269226" y="251564"/>
                  <a:pt x="1274062" y="248150"/>
                </a:cubicBezTo>
                <a:cubicBezTo>
                  <a:pt x="1283592" y="241322"/>
                  <a:pt x="1285583" y="235490"/>
                  <a:pt x="1282028" y="224253"/>
                </a:cubicBezTo>
                <a:cubicBezTo>
                  <a:pt x="1280178" y="218421"/>
                  <a:pt x="1277903" y="212589"/>
                  <a:pt x="1275058" y="207185"/>
                </a:cubicBezTo>
                <a:cubicBezTo>
                  <a:pt x="1264389" y="187128"/>
                  <a:pt x="1253010" y="167499"/>
                  <a:pt x="1242484" y="147301"/>
                </a:cubicBezTo>
                <a:cubicBezTo>
                  <a:pt x="1228402" y="120417"/>
                  <a:pt x="1214320" y="93533"/>
                  <a:pt x="1201234" y="66222"/>
                </a:cubicBezTo>
                <a:cubicBezTo>
                  <a:pt x="1194264" y="51714"/>
                  <a:pt x="1197251" y="44602"/>
                  <a:pt x="1211333" y="36351"/>
                </a:cubicBezTo>
                <a:cubicBezTo>
                  <a:pt x="1213894" y="34787"/>
                  <a:pt x="1216881" y="33649"/>
                  <a:pt x="1219583" y="32369"/>
                </a:cubicBezTo>
                <a:close/>
                <a:moveTo>
                  <a:pt x="1937389" y="0"/>
                </a:moveTo>
                <a:cubicBezTo>
                  <a:pt x="1950014" y="0"/>
                  <a:pt x="1960249" y="10235"/>
                  <a:pt x="1960249" y="22860"/>
                </a:cubicBezTo>
                <a:cubicBezTo>
                  <a:pt x="1960249" y="35485"/>
                  <a:pt x="1950014" y="45720"/>
                  <a:pt x="1937389" y="45720"/>
                </a:cubicBezTo>
                <a:cubicBezTo>
                  <a:pt x="1924764" y="45720"/>
                  <a:pt x="1914529" y="35485"/>
                  <a:pt x="1914529" y="22860"/>
                </a:cubicBezTo>
                <a:cubicBezTo>
                  <a:pt x="1914529" y="10235"/>
                  <a:pt x="1924764" y="0"/>
                  <a:pt x="193738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3296200"/>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CONTENTS LAYOUT_26">
    <p:spTree>
      <p:nvGrpSpPr>
        <p:cNvPr id="1" name=""/>
        <p:cNvGrpSpPr/>
        <p:nvPr/>
      </p:nvGrpSpPr>
      <p:grpSpPr>
        <a:xfrm>
          <a:off x="0" y="0"/>
          <a:ext cx="0" cy="0"/>
          <a:chOff x="0" y="0"/>
          <a:chExt cx="0" cy="0"/>
        </a:xfrm>
      </p:grpSpPr>
      <p:sp>
        <p:nvSpPr>
          <p:cNvPr id="2" name="Freeform 1"/>
          <p:cNvSpPr/>
          <p:nvPr userDrawn="1"/>
        </p:nvSpPr>
        <p:spPr>
          <a:xfrm>
            <a:off x="-2915" y="0"/>
            <a:ext cx="12196373" cy="6858002"/>
          </a:xfrm>
          <a:custGeom>
            <a:avLst/>
            <a:gdLst>
              <a:gd name="connsiteX0" fmla="*/ 5519956 w 9169167"/>
              <a:gd name="connsiteY0" fmla="*/ 8389 h 6115574"/>
              <a:gd name="connsiteX1" fmla="*/ 0 w 9169167"/>
              <a:gd name="connsiteY1" fmla="*/ 4563611 h 6115574"/>
              <a:gd name="connsiteX2" fmla="*/ 16778 w 9169167"/>
              <a:gd name="connsiteY2" fmla="*/ 6098796 h 6115574"/>
              <a:gd name="connsiteX3" fmla="*/ 3892492 w 9169167"/>
              <a:gd name="connsiteY3" fmla="*/ 6115574 h 6115574"/>
              <a:gd name="connsiteX4" fmla="*/ 9169167 w 9169167"/>
              <a:gd name="connsiteY4" fmla="*/ 1937857 h 6115574"/>
              <a:gd name="connsiteX5" fmla="*/ 9160778 w 9169167"/>
              <a:gd name="connsiteY5" fmla="*/ 0 h 6115574"/>
              <a:gd name="connsiteX6" fmla="*/ 5519956 w 9169167"/>
              <a:gd name="connsiteY6" fmla="*/ 8389 h 6115574"/>
              <a:gd name="connsiteX0" fmla="*/ 5561901 w 9169167"/>
              <a:gd name="connsiteY0" fmla="*/ 0 h 6115574"/>
              <a:gd name="connsiteX1" fmla="*/ 0 w 9169167"/>
              <a:gd name="connsiteY1" fmla="*/ 4563611 h 6115574"/>
              <a:gd name="connsiteX2" fmla="*/ 16778 w 9169167"/>
              <a:gd name="connsiteY2" fmla="*/ 6098796 h 6115574"/>
              <a:gd name="connsiteX3" fmla="*/ 3892492 w 9169167"/>
              <a:gd name="connsiteY3" fmla="*/ 6115574 h 6115574"/>
              <a:gd name="connsiteX4" fmla="*/ 9169167 w 9169167"/>
              <a:gd name="connsiteY4" fmla="*/ 1937857 h 6115574"/>
              <a:gd name="connsiteX5" fmla="*/ 9160778 w 9169167"/>
              <a:gd name="connsiteY5" fmla="*/ 0 h 6115574"/>
              <a:gd name="connsiteX6" fmla="*/ 5561901 w 9169167"/>
              <a:gd name="connsiteY6" fmla="*/ 0 h 6115574"/>
              <a:gd name="connsiteX0" fmla="*/ 5561901 w 9169167"/>
              <a:gd name="connsiteY0" fmla="*/ 0 h 6107185"/>
              <a:gd name="connsiteX1" fmla="*/ 0 w 9169167"/>
              <a:gd name="connsiteY1" fmla="*/ 4563611 h 6107185"/>
              <a:gd name="connsiteX2" fmla="*/ 16778 w 9169167"/>
              <a:gd name="connsiteY2" fmla="*/ 6098796 h 6107185"/>
              <a:gd name="connsiteX3" fmla="*/ 4051883 w 9169167"/>
              <a:gd name="connsiteY3" fmla="*/ 6107185 h 6107185"/>
              <a:gd name="connsiteX4" fmla="*/ 9169167 w 9169167"/>
              <a:gd name="connsiteY4" fmla="*/ 1937857 h 6107185"/>
              <a:gd name="connsiteX5" fmla="*/ 9160778 w 9169167"/>
              <a:gd name="connsiteY5" fmla="*/ 0 h 6107185"/>
              <a:gd name="connsiteX6" fmla="*/ 5561901 w 9169167"/>
              <a:gd name="connsiteY6" fmla="*/ 0 h 6107185"/>
              <a:gd name="connsiteX0" fmla="*/ 5547310 w 9154576"/>
              <a:gd name="connsiteY0" fmla="*/ 0 h 6107185"/>
              <a:gd name="connsiteX1" fmla="*/ 0 w 9154576"/>
              <a:gd name="connsiteY1" fmla="*/ 4563612 h 6107185"/>
              <a:gd name="connsiteX2" fmla="*/ 2187 w 9154576"/>
              <a:gd name="connsiteY2" fmla="*/ 6098796 h 6107185"/>
              <a:gd name="connsiteX3" fmla="*/ 4037292 w 9154576"/>
              <a:gd name="connsiteY3" fmla="*/ 6107185 h 6107185"/>
              <a:gd name="connsiteX4" fmla="*/ 9154576 w 9154576"/>
              <a:gd name="connsiteY4" fmla="*/ 1937857 h 6107185"/>
              <a:gd name="connsiteX5" fmla="*/ 9146187 w 9154576"/>
              <a:gd name="connsiteY5" fmla="*/ 0 h 6107185"/>
              <a:gd name="connsiteX6" fmla="*/ 5547310 w 9154576"/>
              <a:gd name="connsiteY6" fmla="*/ 0 h 6107185"/>
              <a:gd name="connsiteX0" fmla="*/ 5547310 w 9154576"/>
              <a:gd name="connsiteY0" fmla="*/ 0 h 6107185"/>
              <a:gd name="connsiteX1" fmla="*/ 0 w 9154576"/>
              <a:gd name="connsiteY1" fmla="*/ 4563612 h 6107185"/>
              <a:gd name="connsiteX2" fmla="*/ 2187 w 9154576"/>
              <a:gd name="connsiteY2" fmla="*/ 6098796 h 6107185"/>
              <a:gd name="connsiteX3" fmla="*/ 4037292 w 9154576"/>
              <a:gd name="connsiteY3" fmla="*/ 6107185 h 6107185"/>
              <a:gd name="connsiteX4" fmla="*/ 9154576 w 9154576"/>
              <a:gd name="connsiteY4" fmla="*/ 1937857 h 6107185"/>
              <a:gd name="connsiteX5" fmla="*/ 9146187 w 9154576"/>
              <a:gd name="connsiteY5" fmla="*/ 0 h 6107185"/>
              <a:gd name="connsiteX6" fmla="*/ 5547310 w 9154576"/>
              <a:gd name="connsiteY6" fmla="*/ 0 h 6107185"/>
              <a:gd name="connsiteX0" fmla="*/ 5547310 w 9154576"/>
              <a:gd name="connsiteY0" fmla="*/ 0 h 6098796"/>
              <a:gd name="connsiteX1" fmla="*/ 0 w 9154576"/>
              <a:gd name="connsiteY1" fmla="*/ 4563612 h 6098796"/>
              <a:gd name="connsiteX2" fmla="*/ 2187 w 9154576"/>
              <a:gd name="connsiteY2" fmla="*/ 6098796 h 6098796"/>
              <a:gd name="connsiteX3" fmla="*/ 3628730 w 9154576"/>
              <a:gd name="connsiteY3" fmla="*/ 6089860 h 6098796"/>
              <a:gd name="connsiteX4" fmla="*/ 9154576 w 9154576"/>
              <a:gd name="connsiteY4" fmla="*/ 1937857 h 6098796"/>
              <a:gd name="connsiteX5" fmla="*/ 9146187 w 9154576"/>
              <a:gd name="connsiteY5" fmla="*/ 0 h 6098796"/>
              <a:gd name="connsiteX6" fmla="*/ 5547310 w 9154576"/>
              <a:gd name="connsiteY6" fmla="*/ 0 h 6098796"/>
              <a:gd name="connsiteX0" fmla="*/ 5547310 w 9147280"/>
              <a:gd name="connsiteY0" fmla="*/ 0 h 6098796"/>
              <a:gd name="connsiteX1" fmla="*/ 0 w 9147280"/>
              <a:gd name="connsiteY1" fmla="*/ 4563612 h 6098796"/>
              <a:gd name="connsiteX2" fmla="*/ 2187 w 9147280"/>
              <a:gd name="connsiteY2" fmla="*/ 6098796 h 6098796"/>
              <a:gd name="connsiteX3" fmla="*/ 3628730 w 9147280"/>
              <a:gd name="connsiteY3" fmla="*/ 6089860 h 6098796"/>
              <a:gd name="connsiteX4" fmla="*/ 9147280 w 9147280"/>
              <a:gd name="connsiteY4" fmla="*/ 1530712 h 6098796"/>
              <a:gd name="connsiteX5" fmla="*/ 9146187 w 9147280"/>
              <a:gd name="connsiteY5" fmla="*/ 0 h 6098796"/>
              <a:gd name="connsiteX6" fmla="*/ 5547310 w 9147280"/>
              <a:gd name="connsiteY6" fmla="*/ 0 h 6098796"/>
              <a:gd name="connsiteX0" fmla="*/ 5547310 w 9147280"/>
              <a:gd name="connsiteY0" fmla="*/ 0 h 6107186"/>
              <a:gd name="connsiteX1" fmla="*/ 0 w 9147280"/>
              <a:gd name="connsiteY1" fmla="*/ 4563612 h 6107186"/>
              <a:gd name="connsiteX2" fmla="*/ 2187 w 9147280"/>
              <a:gd name="connsiteY2" fmla="*/ 6098796 h 6107186"/>
              <a:gd name="connsiteX3" fmla="*/ 3614138 w 9147280"/>
              <a:gd name="connsiteY3" fmla="*/ 6107186 h 6107186"/>
              <a:gd name="connsiteX4" fmla="*/ 9147280 w 9147280"/>
              <a:gd name="connsiteY4" fmla="*/ 1530712 h 6107186"/>
              <a:gd name="connsiteX5" fmla="*/ 9146187 w 9147280"/>
              <a:gd name="connsiteY5" fmla="*/ 0 h 6107186"/>
              <a:gd name="connsiteX6" fmla="*/ 5547310 w 9147280"/>
              <a:gd name="connsiteY6" fmla="*/ 0 h 610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7280" h="6107186">
                <a:moveTo>
                  <a:pt x="5547310" y="0"/>
                </a:moveTo>
                <a:lnTo>
                  <a:pt x="0" y="4563612"/>
                </a:lnTo>
                <a:lnTo>
                  <a:pt x="2187" y="6098796"/>
                </a:lnTo>
                <a:lnTo>
                  <a:pt x="3614138" y="6107186"/>
                </a:lnTo>
                <a:lnTo>
                  <a:pt x="9147280" y="1530712"/>
                </a:lnTo>
                <a:cubicBezTo>
                  <a:pt x="9144484" y="884760"/>
                  <a:pt x="9148983" y="645952"/>
                  <a:pt x="9146187" y="0"/>
                </a:cubicBezTo>
                <a:lnTo>
                  <a:pt x="554731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그림 개체 틀 2"/>
          <p:cNvSpPr>
            <a:spLocks noGrp="1"/>
          </p:cNvSpPr>
          <p:nvPr>
            <p:ph type="pic" sz="quarter" idx="65" hasCustomPrompt="1"/>
          </p:nvPr>
        </p:nvSpPr>
        <p:spPr>
          <a:xfrm>
            <a:off x="0" y="916112"/>
            <a:ext cx="6048000" cy="180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그림 개체 틀 2"/>
          <p:cNvSpPr>
            <a:spLocks noGrp="1"/>
          </p:cNvSpPr>
          <p:nvPr>
            <p:ph type="pic" sz="quarter" idx="66" hasCustomPrompt="1"/>
          </p:nvPr>
        </p:nvSpPr>
        <p:spPr>
          <a:xfrm>
            <a:off x="756000" y="2798746"/>
            <a:ext cx="5292000" cy="180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그림 개체 틀 2"/>
          <p:cNvSpPr>
            <a:spLocks noGrp="1"/>
          </p:cNvSpPr>
          <p:nvPr>
            <p:ph type="pic" sz="quarter" idx="67" hasCustomPrompt="1"/>
          </p:nvPr>
        </p:nvSpPr>
        <p:spPr>
          <a:xfrm>
            <a:off x="6144000" y="2232281"/>
            <a:ext cx="5292000" cy="180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68" hasCustomPrompt="1"/>
          </p:nvPr>
        </p:nvSpPr>
        <p:spPr>
          <a:xfrm>
            <a:off x="6144000" y="4124643"/>
            <a:ext cx="6048000" cy="180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858480306"/>
      </p:ext>
    </p:extLst>
  </p:cSld>
  <p:clrMapOvr>
    <a:masterClrMapping/>
  </p:clrMapOvr>
  <p:transition spd="slow">
    <p:push dir="u"/>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13" name="Text Placeholder 9">
            <a:extLst>
              <a:ext uri="{FF2B5EF4-FFF2-40B4-BE49-F238E27FC236}">
                <a16:creationId xmlns:a16="http://schemas.microsoft.com/office/drawing/2014/main" id="{C8D89772-2617-45F3-9E59-A0F7ADE5154B}"/>
              </a:ext>
            </a:extLst>
          </p:cNvPr>
          <p:cNvSpPr>
            <a:spLocks noGrp="1"/>
          </p:cNvSpPr>
          <p:nvPr>
            <p:ph type="body" sz="quarter" idx="10" hasCustomPrompt="1"/>
          </p:nvPr>
        </p:nvSpPr>
        <p:spPr>
          <a:xfrm>
            <a:off x="616226" y="339509"/>
            <a:ext cx="11194774" cy="724247"/>
          </a:xfrm>
          <a:prstGeom prst="rect">
            <a:avLst/>
          </a:prstGeom>
        </p:spPr>
        <p:txBody>
          <a:bodyPr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
        <p:nvSpPr>
          <p:cNvPr id="14" name="Frame 13">
            <a:extLst>
              <a:ext uri="{FF2B5EF4-FFF2-40B4-BE49-F238E27FC236}">
                <a16:creationId xmlns:a16="http://schemas.microsoft.com/office/drawing/2014/main" id="{2CC78AAE-D8EF-48EF-97C3-F33074F97B4F}"/>
              </a:ext>
            </a:extLst>
          </p:cNvPr>
          <p:cNvSpPr/>
          <p:nvPr userDrawn="1"/>
        </p:nvSpPr>
        <p:spPr>
          <a:xfrm>
            <a:off x="114300" y="124694"/>
            <a:ext cx="11963400" cy="6608613"/>
          </a:xfrm>
          <a:prstGeom prst="frame">
            <a:avLst>
              <a:gd name="adj1" fmla="val 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CC46005E-FA88-4E42-8E2A-35846CF7F7F2}"/>
              </a:ext>
            </a:extLst>
          </p:cNvPr>
          <p:cNvSpPr/>
          <p:nvPr userDrawn="1"/>
        </p:nvSpPr>
        <p:spPr>
          <a:xfrm>
            <a:off x="0" y="2497335"/>
            <a:ext cx="4871870" cy="13681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5" name="Rectangle 4">
            <a:extLst>
              <a:ext uri="{FF2B5EF4-FFF2-40B4-BE49-F238E27FC236}">
                <a16:creationId xmlns:a16="http://schemas.microsoft.com/office/drawing/2014/main" id="{7892B42E-B31E-44FF-B312-F46650DAAE4A}"/>
              </a:ext>
            </a:extLst>
          </p:cNvPr>
          <p:cNvSpPr/>
          <p:nvPr userDrawn="1"/>
        </p:nvSpPr>
        <p:spPr>
          <a:xfrm>
            <a:off x="7320144" y="3862911"/>
            <a:ext cx="4871858" cy="1368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6" name="Group 3">
            <a:extLst>
              <a:ext uri="{FF2B5EF4-FFF2-40B4-BE49-F238E27FC236}">
                <a16:creationId xmlns:a16="http://schemas.microsoft.com/office/drawing/2014/main" id="{BBBE6290-D6D8-4FDE-896F-09DA6D428F6A}"/>
              </a:ext>
            </a:extLst>
          </p:cNvPr>
          <p:cNvGrpSpPr/>
          <p:nvPr userDrawn="1"/>
        </p:nvGrpSpPr>
        <p:grpSpPr>
          <a:xfrm>
            <a:off x="4871870" y="1763729"/>
            <a:ext cx="2448272" cy="4303935"/>
            <a:chOff x="445712" y="1449040"/>
            <a:chExt cx="2113018" cy="3924176"/>
          </a:xfrm>
        </p:grpSpPr>
        <p:sp>
          <p:nvSpPr>
            <p:cNvPr id="7" name="Rounded Rectangle 4">
              <a:extLst>
                <a:ext uri="{FF2B5EF4-FFF2-40B4-BE49-F238E27FC236}">
                  <a16:creationId xmlns:a16="http://schemas.microsoft.com/office/drawing/2014/main" id="{B9AAF2DB-20BB-4DF2-A352-C5E2AAF7262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8" name="Rectangle 5">
              <a:extLst>
                <a:ext uri="{FF2B5EF4-FFF2-40B4-BE49-F238E27FC236}">
                  <a16:creationId xmlns:a16="http://schemas.microsoft.com/office/drawing/2014/main" id="{4D2D0AD8-492B-4268-A8E6-38015DD6F058}"/>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9" name="Group 6">
              <a:extLst>
                <a:ext uri="{FF2B5EF4-FFF2-40B4-BE49-F238E27FC236}">
                  <a16:creationId xmlns:a16="http://schemas.microsoft.com/office/drawing/2014/main" id="{D9E1F155-A5F8-4B59-AD29-A3421CD03B52}"/>
                </a:ext>
              </a:extLst>
            </p:cNvPr>
            <p:cNvGrpSpPr/>
            <p:nvPr userDrawn="1"/>
          </p:nvGrpSpPr>
          <p:grpSpPr>
            <a:xfrm>
              <a:off x="1407705" y="5045834"/>
              <a:ext cx="211967" cy="211967"/>
              <a:chOff x="1549420" y="5712364"/>
              <a:chExt cx="312583" cy="312583"/>
            </a:xfrm>
          </p:grpSpPr>
          <p:sp>
            <p:nvSpPr>
              <p:cNvPr id="10" name="Oval 7">
                <a:extLst>
                  <a:ext uri="{FF2B5EF4-FFF2-40B4-BE49-F238E27FC236}">
                    <a16:creationId xmlns:a16="http://schemas.microsoft.com/office/drawing/2014/main" id="{CF3D18FD-7BB8-4ED5-B429-E71E4DEC57DF}"/>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1" name="Rounded Rectangle 8">
                <a:extLst>
                  <a:ext uri="{FF2B5EF4-FFF2-40B4-BE49-F238E27FC236}">
                    <a16:creationId xmlns:a16="http://schemas.microsoft.com/office/drawing/2014/main" id="{F5B9ED0E-91B2-4E69-B52B-48C53C2F42B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2" name="Picture Placeholder 2">
            <a:extLst>
              <a:ext uri="{FF2B5EF4-FFF2-40B4-BE49-F238E27FC236}">
                <a16:creationId xmlns:a16="http://schemas.microsoft.com/office/drawing/2014/main" id="{DEC94C76-BE6B-49E0-A0BA-A96C8502ED87}"/>
              </a:ext>
            </a:extLst>
          </p:cNvPr>
          <p:cNvSpPr>
            <a:spLocks noGrp="1"/>
          </p:cNvSpPr>
          <p:nvPr>
            <p:ph type="pic" idx="22" hasCustomPrompt="1"/>
          </p:nvPr>
        </p:nvSpPr>
        <p:spPr>
          <a:xfrm>
            <a:off x="5051890" y="2223507"/>
            <a:ext cx="2088232" cy="338437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08402395"/>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E239A487-8F80-40A2-B2F7-0579B9862EFE}"/>
              </a:ext>
            </a:extLst>
          </p:cNvPr>
          <p:cNvGrpSpPr/>
          <p:nvPr userDrawn="1"/>
        </p:nvGrpSpPr>
        <p:grpSpPr>
          <a:xfrm>
            <a:off x="6813089" y="655627"/>
            <a:ext cx="4697899" cy="2581177"/>
            <a:chOff x="-548507" y="477868"/>
            <a:chExt cx="11570449" cy="6357177"/>
          </a:xfrm>
        </p:grpSpPr>
        <p:sp>
          <p:nvSpPr>
            <p:cNvPr id="18" name="Freeform: Shape 17">
              <a:extLst>
                <a:ext uri="{FF2B5EF4-FFF2-40B4-BE49-F238E27FC236}">
                  <a16:creationId xmlns:a16="http://schemas.microsoft.com/office/drawing/2014/main" id="{E7E7F011-8953-4415-889E-9C1C5A9BADB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E102FB8-E32E-4475-B1EB-025777D992C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26D1B4C-63FF-4821-B372-3408FC104D7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13B8FC2-4445-4A5E-AFDE-4857EEF9F0E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02179917-79AE-4330-B24B-55496F3D87C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BD3FF2CA-EB8D-474C-AB76-B492ACA71CBB}"/>
                </a:ext>
              </a:extLst>
            </p:cNvPr>
            <p:cNvGrpSpPr/>
            <p:nvPr/>
          </p:nvGrpSpPr>
          <p:grpSpPr>
            <a:xfrm>
              <a:off x="1606" y="6382978"/>
              <a:ext cx="413937" cy="115242"/>
              <a:chOff x="5955" y="6353672"/>
              <a:chExt cx="413937" cy="115242"/>
            </a:xfrm>
          </p:grpSpPr>
          <p:sp>
            <p:nvSpPr>
              <p:cNvPr id="28" name="Rectangle: Rounded Corners 27">
                <a:extLst>
                  <a:ext uri="{FF2B5EF4-FFF2-40B4-BE49-F238E27FC236}">
                    <a16:creationId xmlns:a16="http://schemas.microsoft.com/office/drawing/2014/main" id="{4DC87EF0-4C0A-468F-A598-0D32220AC41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F00214D-0570-4227-8E20-126FA8A1ED7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AF733D1-26A6-4EB7-A288-46330DC27A86}"/>
                </a:ext>
              </a:extLst>
            </p:cNvPr>
            <p:cNvGrpSpPr/>
            <p:nvPr/>
          </p:nvGrpSpPr>
          <p:grpSpPr>
            <a:xfrm>
              <a:off x="9855291" y="6381600"/>
              <a:ext cx="885989" cy="115242"/>
              <a:chOff x="5955" y="6353672"/>
              <a:chExt cx="413937" cy="115242"/>
            </a:xfrm>
          </p:grpSpPr>
          <p:sp>
            <p:nvSpPr>
              <p:cNvPr id="26" name="Rectangle: Rounded Corners 25">
                <a:extLst>
                  <a:ext uri="{FF2B5EF4-FFF2-40B4-BE49-F238E27FC236}">
                    <a16:creationId xmlns:a16="http://schemas.microsoft.com/office/drawing/2014/main" id="{DB6DEFB8-DECE-418E-AE56-126C0AF5030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EB7B29AD-11F7-4B26-8789-B35C85C93BD9}"/>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a16="http://schemas.microsoft.com/office/drawing/2014/main" id="{9BDBE3FD-990F-4905-80AB-173EF7867B6B}"/>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4" name="Frame 13">
            <a:extLst>
              <a:ext uri="{FF2B5EF4-FFF2-40B4-BE49-F238E27FC236}">
                <a16:creationId xmlns:a16="http://schemas.microsoft.com/office/drawing/2014/main" id="{2CC78AAE-D8EF-48EF-97C3-F33074F97B4F}"/>
              </a:ext>
            </a:extLst>
          </p:cNvPr>
          <p:cNvSpPr/>
          <p:nvPr userDrawn="1"/>
        </p:nvSpPr>
        <p:spPr>
          <a:xfrm>
            <a:off x="114300" y="124694"/>
            <a:ext cx="11963400" cy="6608613"/>
          </a:xfrm>
          <a:prstGeom prst="frame">
            <a:avLst>
              <a:gd name="adj1" fmla="val 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Picture Placeholder 2">
            <a:extLst>
              <a:ext uri="{FF2B5EF4-FFF2-40B4-BE49-F238E27FC236}">
                <a16:creationId xmlns:a16="http://schemas.microsoft.com/office/drawing/2014/main" id="{4234F04A-2356-415D-B7B2-18FE50DD3037}"/>
              </a:ext>
            </a:extLst>
          </p:cNvPr>
          <p:cNvSpPr>
            <a:spLocks noGrp="1"/>
          </p:cNvSpPr>
          <p:nvPr>
            <p:ph type="pic" idx="1" hasCustomPrompt="1"/>
          </p:nvPr>
        </p:nvSpPr>
        <p:spPr>
          <a:xfrm>
            <a:off x="7482236" y="820762"/>
            <a:ext cx="335960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grpSp>
        <p:nvGrpSpPr>
          <p:cNvPr id="43" name="Group 42">
            <a:extLst>
              <a:ext uri="{FF2B5EF4-FFF2-40B4-BE49-F238E27FC236}">
                <a16:creationId xmlns:a16="http://schemas.microsoft.com/office/drawing/2014/main" id="{4EC79F3B-1A22-4E02-AC86-4832F9B9C168}"/>
              </a:ext>
            </a:extLst>
          </p:cNvPr>
          <p:cNvGrpSpPr/>
          <p:nvPr userDrawn="1"/>
        </p:nvGrpSpPr>
        <p:grpSpPr>
          <a:xfrm>
            <a:off x="6813089" y="3621197"/>
            <a:ext cx="4697899" cy="2581177"/>
            <a:chOff x="-548507" y="477868"/>
            <a:chExt cx="11570449" cy="6357177"/>
          </a:xfrm>
        </p:grpSpPr>
        <p:sp>
          <p:nvSpPr>
            <p:cNvPr id="44" name="Freeform: Shape 43">
              <a:extLst>
                <a:ext uri="{FF2B5EF4-FFF2-40B4-BE49-F238E27FC236}">
                  <a16:creationId xmlns:a16="http://schemas.microsoft.com/office/drawing/2014/main" id="{D4EFA675-D6D5-4ACB-B2A7-7BF70450828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5B7B340-6928-45D6-9F10-5026BAFC3743}"/>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99183D1-D064-4EC4-8476-381888DC736A}"/>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3DFCD67-ADAF-4A24-9A1B-E5FC73E9095C}"/>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FF1B413-A140-49DB-A621-8462BB8F4988}"/>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49" name="Group 48">
              <a:extLst>
                <a:ext uri="{FF2B5EF4-FFF2-40B4-BE49-F238E27FC236}">
                  <a16:creationId xmlns:a16="http://schemas.microsoft.com/office/drawing/2014/main" id="{5ACDC225-0CEF-406F-825C-7790C38E9246}"/>
                </a:ext>
              </a:extLst>
            </p:cNvPr>
            <p:cNvGrpSpPr/>
            <p:nvPr/>
          </p:nvGrpSpPr>
          <p:grpSpPr>
            <a:xfrm>
              <a:off x="1606" y="6382978"/>
              <a:ext cx="413937" cy="115242"/>
              <a:chOff x="5955" y="6353672"/>
              <a:chExt cx="413937" cy="115242"/>
            </a:xfrm>
          </p:grpSpPr>
          <p:sp>
            <p:nvSpPr>
              <p:cNvPr id="54" name="Rectangle: Rounded Corners 53">
                <a:extLst>
                  <a:ext uri="{FF2B5EF4-FFF2-40B4-BE49-F238E27FC236}">
                    <a16:creationId xmlns:a16="http://schemas.microsoft.com/office/drawing/2014/main" id="{80FAD34A-42B1-4C27-852B-361448BE251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11AFAF22-84E9-44B1-B7D6-FA6381F1B85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AC5E2B43-8E06-4B6A-A829-92E11EC4250B}"/>
                </a:ext>
              </a:extLst>
            </p:cNvPr>
            <p:cNvGrpSpPr/>
            <p:nvPr/>
          </p:nvGrpSpPr>
          <p:grpSpPr>
            <a:xfrm>
              <a:off x="9855291" y="6381600"/>
              <a:ext cx="885989" cy="115242"/>
              <a:chOff x="5955" y="6353672"/>
              <a:chExt cx="413937" cy="115242"/>
            </a:xfrm>
          </p:grpSpPr>
          <p:sp>
            <p:nvSpPr>
              <p:cNvPr id="52" name="Rectangle: Rounded Corners 51">
                <a:extLst>
                  <a:ext uri="{FF2B5EF4-FFF2-40B4-BE49-F238E27FC236}">
                    <a16:creationId xmlns:a16="http://schemas.microsoft.com/office/drawing/2014/main" id="{50F343AA-31D9-45AC-ACD6-9E87790F990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7E7E7AF2-43E0-4F1F-9DD4-23EEB0E9D2B5}"/>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Freeform: Shape 50">
              <a:extLst>
                <a:ext uri="{FF2B5EF4-FFF2-40B4-BE49-F238E27FC236}">
                  <a16:creationId xmlns:a16="http://schemas.microsoft.com/office/drawing/2014/main" id="{1B635D9C-57E4-4EE6-8C1E-BFAF7EE8BA1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56" name="Picture Placeholder 2">
            <a:extLst>
              <a:ext uri="{FF2B5EF4-FFF2-40B4-BE49-F238E27FC236}">
                <a16:creationId xmlns:a16="http://schemas.microsoft.com/office/drawing/2014/main" id="{6F85BD28-326B-408A-A97D-403D22FF4CB4}"/>
              </a:ext>
            </a:extLst>
          </p:cNvPr>
          <p:cNvSpPr>
            <a:spLocks noGrp="1"/>
          </p:cNvSpPr>
          <p:nvPr>
            <p:ph type="pic" idx="11" hasCustomPrompt="1"/>
          </p:nvPr>
        </p:nvSpPr>
        <p:spPr>
          <a:xfrm>
            <a:off x="7482236" y="3786332"/>
            <a:ext cx="335960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42055829"/>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193694606"/>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0882261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616226" y="339509"/>
            <a:ext cx="11194774" cy="724247"/>
          </a:xfrm>
          <a:prstGeom prst="rect">
            <a:avLst/>
          </a:prstGeom>
        </p:spPr>
        <p:txBody>
          <a:bodyPr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
        <p:nvSpPr>
          <p:cNvPr id="7" name="Frame 6">
            <a:extLst>
              <a:ext uri="{FF2B5EF4-FFF2-40B4-BE49-F238E27FC236}">
                <a16:creationId xmlns:a16="http://schemas.microsoft.com/office/drawing/2014/main" id="{3FA89A57-B3CF-4EA0-AB8A-4D61C78A0709}"/>
              </a:ext>
            </a:extLst>
          </p:cNvPr>
          <p:cNvSpPr/>
          <p:nvPr userDrawn="1"/>
        </p:nvSpPr>
        <p:spPr>
          <a:xfrm>
            <a:off x="114300" y="124694"/>
            <a:ext cx="11963400" cy="6608613"/>
          </a:xfrm>
          <a:prstGeom prst="frame">
            <a:avLst>
              <a:gd name="adj1" fmla="val 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4536700"/>
      </p:ext>
    </p:extLst>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301248"/>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0C07CF-0A9E-4248-AC58-9506221326FC}"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04102271"/>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4A6403-3BEB-4DE6-ADC9-28AE4EE2A03B}"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067685"/>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8209E7-9C12-403D-B8C0-71FD3C33BDA8}"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93473827"/>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EAFBBC-222E-45AE-8307-312CDC69344E}" type="datetime1">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777119"/>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EADC31-6CD1-499A-80F2-0CFB59F9D5E5}" type="datetime1">
              <a:rPr lang="en-US" smtClean="0"/>
              <a:t>5/27/2021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8176870"/>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0E54C0-C29B-4D0E-AB7C-903CE2759FAB}" type="datetime1">
              <a:rPr lang="en-US" smtClean="0"/>
              <a:t>5/27/2021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904456"/>
      </p:ext>
    </p:extLst>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659618-CFFA-4F78-8846-C53DD03388FB}" type="datetime1">
              <a:rPr lang="en-US" smtClean="0"/>
              <a:t>5/27/2021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3546315"/>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D035EF-96FA-4A75-9AF6-870858066C05}" type="datetime1">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05805133"/>
      </p:ext>
    </p:extLst>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274127-D0B0-43A8-A621-FA17880735CF}" type="datetime1">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570887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6" name="Frame 5">
            <a:extLst>
              <a:ext uri="{FF2B5EF4-FFF2-40B4-BE49-F238E27FC236}">
                <a16:creationId xmlns:a16="http://schemas.microsoft.com/office/drawing/2014/main" id="{79CD875C-4F17-4397-9F8A-B40D4FC83916}"/>
              </a:ext>
            </a:extLst>
          </p:cNvPr>
          <p:cNvSpPr/>
          <p:nvPr userDrawn="1"/>
        </p:nvSpPr>
        <p:spPr>
          <a:xfrm>
            <a:off x="114300" y="124694"/>
            <a:ext cx="11963400" cy="6608613"/>
          </a:xfrm>
          <a:prstGeom prst="frame">
            <a:avLst>
              <a:gd name="adj1" fmla="val 6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Shape 10">
            <a:extLst>
              <a:ext uri="{FF2B5EF4-FFF2-40B4-BE49-F238E27FC236}">
                <a16:creationId xmlns:a16="http://schemas.microsoft.com/office/drawing/2014/main" id="{0484B52A-E474-4D53-B5B1-90C374708FF9}"/>
              </a:ext>
            </a:extLst>
          </p:cNvPr>
          <p:cNvSpPr/>
          <p:nvPr userDrawn="1"/>
        </p:nvSpPr>
        <p:spPr>
          <a:xfrm>
            <a:off x="9834787" y="5608012"/>
            <a:ext cx="1976213" cy="910479"/>
          </a:xfrm>
          <a:custGeom>
            <a:avLst/>
            <a:gdLst>
              <a:gd name="connsiteX0" fmla="*/ 1237506 w 1976213"/>
              <a:gd name="connsiteY0" fmla="*/ 773877 h 910479"/>
              <a:gd name="connsiteX1" fmla="*/ 1227549 w 1976213"/>
              <a:gd name="connsiteY1" fmla="*/ 781984 h 910479"/>
              <a:gd name="connsiteX2" fmla="*/ 1238359 w 1976213"/>
              <a:gd name="connsiteY2" fmla="*/ 788528 h 910479"/>
              <a:gd name="connsiteX3" fmla="*/ 1243338 w 1976213"/>
              <a:gd name="connsiteY3" fmla="*/ 788528 h 910479"/>
              <a:gd name="connsiteX4" fmla="*/ 1243622 w 1976213"/>
              <a:gd name="connsiteY4" fmla="*/ 789665 h 910479"/>
              <a:gd name="connsiteX5" fmla="*/ 1268230 w 1976213"/>
              <a:gd name="connsiteY5" fmla="*/ 783549 h 910479"/>
              <a:gd name="connsiteX6" fmla="*/ 1272639 w 1976213"/>
              <a:gd name="connsiteY6" fmla="*/ 778002 h 910479"/>
              <a:gd name="connsiteX7" fmla="*/ 1267234 w 1976213"/>
              <a:gd name="connsiteY7" fmla="*/ 774304 h 910479"/>
              <a:gd name="connsiteX8" fmla="*/ 1237506 w 1976213"/>
              <a:gd name="connsiteY8" fmla="*/ 773877 h 910479"/>
              <a:gd name="connsiteX9" fmla="*/ 1464951 w 1976213"/>
              <a:gd name="connsiteY9" fmla="*/ 712286 h 910479"/>
              <a:gd name="connsiteX10" fmla="*/ 1448735 w 1976213"/>
              <a:gd name="connsiteY10" fmla="*/ 714562 h 910479"/>
              <a:gd name="connsiteX11" fmla="*/ 1445037 w 1976213"/>
              <a:gd name="connsiteY11" fmla="*/ 718829 h 910479"/>
              <a:gd name="connsiteX12" fmla="*/ 1450015 w 1976213"/>
              <a:gd name="connsiteY12" fmla="*/ 721958 h 910479"/>
              <a:gd name="connsiteX13" fmla="*/ 1464951 w 1976213"/>
              <a:gd name="connsiteY13" fmla="*/ 712286 h 910479"/>
              <a:gd name="connsiteX14" fmla="*/ 1584719 w 1976213"/>
              <a:gd name="connsiteY14" fmla="*/ 598492 h 910479"/>
              <a:gd name="connsiteX15" fmla="*/ 1573908 w 1976213"/>
              <a:gd name="connsiteY15" fmla="*/ 601906 h 910479"/>
              <a:gd name="connsiteX16" fmla="*/ 1569356 w 1976213"/>
              <a:gd name="connsiteY16" fmla="*/ 616842 h 910479"/>
              <a:gd name="connsiteX17" fmla="*/ 1552856 w 1976213"/>
              <a:gd name="connsiteY17" fmla="*/ 652117 h 910479"/>
              <a:gd name="connsiteX18" fmla="*/ 1550012 w 1976213"/>
              <a:gd name="connsiteY18" fmla="*/ 656242 h 910479"/>
              <a:gd name="connsiteX19" fmla="*/ 1554563 w 1976213"/>
              <a:gd name="connsiteY19" fmla="*/ 661221 h 910479"/>
              <a:gd name="connsiteX20" fmla="*/ 1581732 w 1976213"/>
              <a:gd name="connsiteY20" fmla="*/ 674592 h 910479"/>
              <a:gd name="connsiteX21" fmla="*/ 1635072 w 1976213"/>
              <a:gd name="connsiteY21" fmla="*/ 693652 h 910479"/>
              <a:gd name="connsiteX22" fmla="*/ 1646309 w 1976213"/>
              <a:gd name="connsiteY22" fmla="*/ 693368 h 910479"/>
              <a:gd name="connsiteX23" fmla="*/ 1692823 w 1976213"/>
              <a:gd name="connsiteY23" fmla="*/ 683553 h 910479"/>
              <a:gd name="connsiteX24" fmla="*/ 1699081 w 1976213"/>
              <a:gd name="connsiteY24" fmla="*/ 681846 h 910479"/>
              <a:gd name="connsiteX25" fmla="*/ 1696663 w 1976213"/>
              <a:gd name="connsiteY25" fmla="*/ 675588 h 910479"/>
              <a:gd name="connsiteX26" fmla="*/ 1682296 w 1976213"/>
              <a:gd name="connsiteY26" fmla="*/ 665204 h 910479"/>
              <a:gd name="connsiteX27" fmla="*/ 1648728 w 1976213"/>
              <a:gd name="connsiteY27" fmla="*/ 646570 h 910479"/>
              <a:gd name="connsiteX28" fmla="*/ 1599085 w 1976213"/>
              <a:gd name="connsiteY28" fmla="*/ 610014 h 910479"/>
              <a:gd name="connsiteX29" fmla="*/ 1584719 w 1976213"/>
              <a:gd name="connsiteY29" fmla="*/ 598492 h 910479"/>
              <a:gd name="connsiteX30" fmla="*/ 1244902 w 1976213"/>
              <a:gd name="connsiteY30" fmla="*/ 472608 h 910479"/>
              <a:gd name="connsiteX31" fmla="*/ 1150454 w 1976213"/>
              <a:gd name="connsiteY31" fmla="*/ 528794 h 910479"/>
              <a:gd name="connsiteX32" fmla="*/ 1152303 w 1976213"/>
              <a:gd name="connsiteY32" fmla="*/ 531070 h 910479"/>
              <a:gd name="connsiteX33" fmla="*/ 1200665 w 1976213"/>
              <a:gd name="connsiteY33" fmla="*/ 541311 h 910479"/>
              <a:gd name="connsiteX34" fmla="*/ 1209626 w 1976213"/>
              <a:gd name="connsiteY34" fmla="*/ 534910 h 910479"/>
              <a:gd name="connsiteX35" fmla="*/ 1232954 w 1976213"/>
              <a:gd name="connsiteY35" fmla="*/ 488255 h 910479"/>
              <a:gd name="connsiteX36" fmla="*/ 1247463 w 1976213"/>
              <a:gd name="connsiteY36" fmla="*/ 475879 h 910479"/>
              <a:gd name="connsiteX37" fmla="*/ 1244902 w 1976213"/>
              <a:gd name="connsiteY37" fmla="*/ 472608 h 910479"/>
              <a:gd name="connsiteX38" fmla="*/ 1659538 w 1976213"/>
              <a:gd name="connsiteY38" fmla="*/ 471897 h 910479"/>
              <a:gd name="connsiteX39" fmla="*/ 1657120 w 1976213"/>
              <a:gd name="connsiteY39" fmla="*/ 475595 h 910479"/>
              <a:gd name="connsiteX40" fmla="*/ 1661103 w 1976213"/>
              <a:gd name="connsiteY40" fmla="*/ 487543 h 910479"/>
              <a:gd name="connsiteX41" fmla="*/ 1664090 w 1976213"/>
              <a:gd name="connsiteY41" fmla="*/ 486690 h 910479"/>
              <a:gd name="connsiteX42" fmla="*/ 1662810 w 1976213"/>
              <a:gd name="connsiteY42" fmla="*/ 474741 h 910479"/>
              <a:gd name="connsiteX43" fmla="*/ 1659538 w 1976213"/>
              <a:gd name="connsiteY43" fmla="*/ 471897 h 910479"/>
              <a:gd name="connsiteX44" fmla="*/ 1880777 w 1976213"/>
              <a:gd name="connsiteY44" fmla="*/ 277569 h 910479"/>
              <a:gd name="connsiteX45" fmla="*/ 1914529 w 1976213"/>
              <a:gd name="connsiteY45" fmla="*/ 311321 h 910479"/>
              <a:gd name="connsiteX46" fmla="*/ 1880777 w 1976213"/>
              <a:gd name="connsiteY46" fmla="*/ 345073 h 910479"/>
              <a:gd name="connsiteX47" fmla="*/ 1847025 w 1976213"/>
              <a:gd name="connsiteY47" fmla="*/ 311321 h 910479"/>
              <a:gd name="connsiteX48" fmla="*/ 1880777 w 1976213"/>
              <a:gd name="connsiteY48" fmla="*/ 277569 h 910479"/>
              <a:gd name="connsiteX49" fmla="*/ 1487994 w 1976213"/>
              <a:gd name="connsiteY49" fmla="*/ 244167 h 910479"/>
              <a:gd name="connsiteX50" fmla="*/ 1480740 w 1976213"/>
              <a:gd name="connsiteY50" fmla="*/ 252987 h 910479"/>
              <a:gd name="connsiteX51" fmla="*/ 1488279 w 1976213"/>
              <a:gd name="connsiteY51" fmla="*/ 261521 h 910479"/>
              <a:gd name="connsiteX52" fmla="*/ 1492972 w 1976213"/>
              <a:gd name="connsiteY52" fmla="*/ 252702 h 910479"/>
              <a:gd name="connsiteX53" fmla="*/ 1487994 w 1976213"/>
              <a:gd name="connsiteY53" fmla="*/ 244167 h 910479"/>
              <a:gd name="connsiteX54" fmla="*/ 1527537 w 1976213"/>
              <a:gd name="connsiteY54" fmla="*/ 212732 h 910479"/>
              <a:gd name="connsiteX55" fmla="*/ 1513171 w 1976213"/>
              <a:gd name="connsiteY55" fmla="*/ 213159 h 910479"/>
              <a:gd name="connsiteX56" fmla="*/ 1520567 w 1976213"/>
              <a:gd name="connsiteY56" fmla="*/ 225249 h 910479"/>
              <a:gd name="connsiteX57" fmla="*/ 1527679 w 1976213"/>
              <a:gd name="connsiteY57" fmla="*/ 227809 h 910479"/>
              <a:gd name="connsiteX58" fmla="*/ 1532089 w 1976213"/>
              <a:gd name="connsiteY58" fmla="*/ 218421 h 910479"/>
              <a:gd name="connsiteX59" fmla="*/ 1527537 w 1976213"/>
              <a:gd name="connsiteY59" fmla="*/ 212732 h 910479"/>
              <a:gd name="connsiteX60" fmla="*/ 1945371 w 1976213"/>
              <a:gd name="connsiteY60" fmla="*/ 157864 h 910479"/>
              <a:gd name="connsiteX61" fmla="*/ 1976213 w 1976213"/>
              <a:gd name="connsiteY61" fmla="*/ 188706 h 910479"/>
              <a:gd name="connsiteX62" fmla="*/ 1945371 w 1976213"/>
              <a:gd name="connsiteY62" fmla="*/ 219548 h 910479"/>
              <a:gd name="connsiteX63" fmla="*/ 1914529 w 1976213"/>
              <a:gd name="connsiteY63" fmla="*/ 188706 h 910479"/>
              <a:gd name="connsiteX64" fmla="*/ 1945371 w 1976213"/>
              <a:gd name="connsiteY64" fmla="*/ 157864 h 910479"/>
              <a:gd name="connsiteX65" fmla="*/ 1867542 w 1976213"/>
              <a:gd name="connsiteY65" fmla="*/ 86356 h 910479"/>
              <a:gd name="connsiteX66" fmla="*/ 1890872 w 1976213"/>
              <a:gd name="connsiteY66" fmla="*/ 109686 h 910479"/>
              <a:gd name="connsiteX67" fmla="*/ 1867542 w 1976213"/>
              <a:gd name="connsiteY67" fmla="*/ 133016 h 910479"/>
              <a:gd name="connsiteX68" fmla="*/ 1844212 w 1976213"/>
              <a:gd name="connsiteY68" fmla="*/ 109686 h 910479"/>
              <a:gd name="connsiteX69" fmla="*/ 1867542 w 1976213"/>
              <a:gd name="connsiteY69" fmla="*/ 86356 h 910479"/>
              <a:gd name="connsiteX70" fmla="*/ 1219583 w 1976213"/>
              <a:gd name="connsiteY70" fmla="*/ 32369 h 910479"/>
              <a:gd name="connsiteX71" fmla="*/ 1229256 w 1976213"/>
              <a:gd name="connsiteY71" fmla="*/ 35071 h 910479"/>
              <a:gd name="connsiteX72" fmla="*/ 1239782 w 1976213"/>
              <a:gd name="connsiteY72" fmla="*/ 51145 h 910479"/>
              <a:gd name="connsiteX73" fmla="*/ 1302368 w 1976213"/>
              <a:gd name="connsiteY73" fmla="*/ 173046 h 910479"/>
              <a:gd name="connsiteX74" fmla="*/ 1317161 w 1976213"/>
              <a:gd name="connsiteY74" fmla="*/ 213585 h 910479"/>
              <a:gd name="connsiteX75" fmla="*/ 1326692 w 1976213"/>
              <a:gd name="connsiteY75" fmla="*/ 238762 h 910479"/>
              <a:gd name="connsiteX76" fmla="*/ 1350019 w 1976213"/>
              <a:gd name="connsiteY76" fmla="*/ 223542 h 910479"/>
              <a:gd name="connsiteX77" fmla="*/ 1433373 w 1976213"/>
              <a:gd name="connsiteY77" fmla="*/ 227809 h 910479"/>
              <a:gd name="connsiteX78" fmla="*/ 1447170 w 1976213"/>
              <a:gd name="connsiteY78" fmla="*/ 235064 h 910479"/>
              <a:gd name="connsiteX79" fmla="*/ 1454709 w 1976213"/>
              <a:gd name="connsiteY79" fmla="*/ 230370 h 910479"/>
              <a:gd name="connsiteX80" fmla="*/ 1471067 w 1976213"/>
              <a:gd name="connsiteY80" fmla="*/ 223827 h 910479"/>
              <a:gd name="connsiteX81" fmla="*/ 1478179 w 1976213"/>
              <a:gd name="connsiteY81" fmla="*/ 229374 h 910479"/>
              <a:gd name="connsiteX82" fmla="*/ 1485292 w 1976213"/>
              <a:gd name="connsiteY82" fmla="*/ 200215 h 910479"/>
              <a:gd name="connsiteX83" fmla="*/ 1518007 w 1976213"/>
              <a:gd name="connsiteY83" fmla="*/ 194098 h 910479"/>
              <a:gd name="connsiteX84" fmla="*/ 1524266 w 1976213"/>
              <a:gd name="connsiteY84" fmla="*/ 197654 h 910479"/>
              <a:gd name="connsiteX85" fmla="*/ 1545460 w 1976213"/>
              <a:gd name="connsiteY85" fmla="*/ 211452 h 910479"/>
              <a:gd name="connsiteX86" fmla="*/ 1564805 w 1976213"/>
              <a:gd name="connsiteY86" fmla="*/ 247297 h 910479"/>
              <a:gd name="connsiteX87" fmla="*/ 1565800 w 1976213"/>
              <a:gd name="connsiteY87" fmla="*/ 255546 h 910479"/>
              <a:gd name="connsiteX88" fmla="*/ 1570921 w 1976213"/>
              <a:gd name="connsiteY88" fmla="*/ 257823 h 910479"/>
              <a:gd name="connsiteX89" fmla="*/ 1574051 w 1976213"/>
              <a:gd name="connsiteY89" fmla="*/ 261805 h 910479"/>
              <a:gd name="connsiteX90" fmla="*/ 1570210 w 1976213"/>
              <a:gd name="connsiteY90" fmla="*/ 265219 h 910479"/>
              <a:gd name="connsiteX91" fmla="*/ 1560395 w 1976213"/>
              <a:gd name="connsiteY91" fmla="*/ 268064 h 910479"/>
              <a:gd name="connsiteX92" fmla="*/ 1560395 w 1976213"/>
              <a:gd name="connsiteY92" fmla="*/ 270340 h 910479"/>
              <a:gd name="connsiteX93" fmla="*/ 1594391 w 1976213"/>
              <a:gd name="connsiteY93" fmla="*/ 278447 h 910479"/>
              <a:gd name="connsiteX94" fmla="*/ 1595956 w 1976213"/>
              <a:gd name="connsiteY94" fmla="*/ 274892 h 910479"/>
              <a:gd name="connsiteX95" fmla="*/ 1613736 w 1976213"/>
              <a:gd name="connsiteY95" fmla="*/ 237766 h 910479"/>
              <a:gd name="connsiteX96" fmla="*/ 1620564 w 1976213"/>
              <a:gd name="connsiteY96" fmla="*/ 231792 h 910479"/>
              <a:gd name="connsiteX97" fmla="*/ 1628529 w 1976213"/>
              <a:gd name="connsiteY97" fmla="*/ 221551 h 910479"/>
              <a:gd name="connsiteX98" fmla="*/ 1651430 w 1976213"/>
              <a:gd name="connsiteY98" fmla="*/ 202917 h 910479"/>
              <a:gd name="connsiteX99" fmla="*/ 1703206 w 1976213"/>
              <a:gd name="connsiteY99" fmla="*/ 203770 h 910479"/>
              <a:gd name="connsiteX100" fmla="*/ 1767073 w 1976213"/>
              <a:gd name="connsiteY100" fmla="*/ 233926 h 910479"/>
              <a:gd name="connsiteX101" fmla="*/ 1768496 w 1976213"/>
              <a:gd name="connsiteY101" fmla="*/ 245447 h 910479"/>
              <a:gd name="connsiteX102" fmla="*/ 1771056 w 1976213"/>
              <a:gd name="connsiteY102" fmla="*/ 250710 h 910479"/>
              <a:gd name="connsiteX103" fmla="*/ 1779306 w 1976213"/>
              <a:gd name="connsiteY103" fmla="*/ 261948 h 910479"/>
              <a:gd name="connsiteX104" fmla="*/ 1778879 w 1976213"/>
              <a:gd name="connsiteY104" fmla="*/ 281862 h 910479"/>
              <a:gd name="connsiteX105" fmla="*/ 1784853 w 1976213"/>
              <a:gd name="connsiteY105" fmla="*/ 290538 h 910479"/>
              <a:gd name="connsiteX106" fmla="*/ 1792250 w 1976213"/>
              <a:gd name="connsiteY106" fmla="*/ 296655 h 910479"/>
              <a:gd name="connsiteX107" fmla="*/ 1805763 w 1976213"/>
              <a:gd name="connsiteY107" fmla="*/ 322258 h 910479"/>
              <a:gd name="connsiteX108" fmla="*/ 1808466 w 1976213"/>
              <a:gd name="connsiteY108" fmla="*/ 343595 h 910479"/>
              <a:gd name="connsiteX109" fmla="*/ 1797655 w 1976213"/>
              <a:gd name="connsiteY109" fmla="*/ 375741 h 910479"/>
              <a:gd name="connsiteX110" fmla="*/ 1778453 w 1976213"/>
              <a:gd name="connsiteY110" fmla="*/ 386694 h 910479"/>
              <a:gd name="connsiteX111" fmla="*/ 1772905 w 1976213"/>
              <a:gd name="connsiteY111" fmla="*/ 386694 h 910479"/>
              <a:gd name="connsiteX112" fmla="*/ 1765935 w 1976213"/>
              <a:gd name="connsiteY112" fmla="*/ 391672 h 910479"/>
              <a:gd name="connsiteX113" fmla="*/ 1769491 w 1976213"/>
              <a:gd name="connsiteY113" fmla="*/ 399211 h 910479"/>
              <a:gd name="connsiteX114" fmla="*/ 1776461 w 1976213"/>
              <a:gd name="connsiteY114" fmla="*/ 404759 h 910479"/>
              <a:gd name="connsiteX115" fmla="*/ 1769776 w 1976213"/>
              <a:gd name="connsiteY115" fmla="*/ 411728 h 910479"/>
              <a:gd name="connsiteX116" fmla="*/ 1778168 w 1976213"/>
              <a:gd name="connsiteY116" fmla="*/ 414858 h 910479"/>
              <a:gd name="connsiteX117" fmla="*/ 1798509 w 1976213"/>
              <a:gd name="connsiteY117" fmla="*/ 417845 h 910479"/>
              <a:gd name="connsiteX118" fmla="*/ 1820556 w 1976213"/>
              <a:gd name="connsiteY118" fmla="*/ 426237 h 910479"/>
              <a:gd name="connsiteX119" fmla="*/ 1820129 w 1976213"/>
              <a:gd name="connsiteY119" fmla="*/ 434203 h 910479"/>
              <a:gd name="connsiteX120" fmla="*/ 1806901 w 1976213"/>
              <a:gd name="connsiteY120" fmla="*/ 459095 h 910479"/>
              <a:gd name="connsiteX121" fmla="*/ 1780159 w 1976213"/>
              <a:gd name="connsiteY121" fmla="*/ 468625 h 910479"/>
              <a:gd name="connsiteX122" fmla="*/ 1764228 w 1976213"/>
              <a:gd name="connsiteY122" fmla="*/ 465354 h 910479"/>
              <a:gd name="connsiteX123" fmla="*/ 1745025 w 1976213"/>
              <a:gd name="connsiteY123" fmla="*/ 444160 h 910479"/>
              <a:gd name="connsiteX124" fmla="*/ 1732793 w 1976213"/>
              <a:gd name="connsiteY124" fmla="*/ 437190 h 910479"/>
              <a:gd name="connsiteX125" fmla="*/ 1713448 w 1976213"/>
              <a:gd name="connsiteY125" fmla="*/ 440461 h 910479"/>
              <a:gd name="connsiteX126" fmla="*/ 1687844 w 1976213"/>
              <a:gd name="connsiteY126" fmla="*/ 439181 h 910479"/>
              <a:gd name="connsiteX127" fmla="*/ 1674473 w 1976213"/>
              <a:gd name="connsiteY127" fmla="*/ 458526 h 910479"/>
              <a:gd name="connsiteX128" fmla="*/ 1680163 w 1976213"/>
              <a:gd name="connsiteY128" fmla="*/ 498496 h 910479"/>
              <a:gd name="connsiteX129" fmla="*/ 1680732 w 1976213"/>
              <a:gd name="connsiteY129" fmla="*/ 512009 h 910479"/>
              <a:gd name="connsiteX130" fmla="*/ 1692681 w 1976213"/>
              <a:gd name="connsiteY130" fmla="*/ 539889 h 910479"/>
              <a:gd name="connsiteX131" fmla="*/ 1704913 w 1976213"/>
              <a:gd name="connsiteY131" fmla="*/ 562078 h 910479"/>
              <a:gd name="connsiteX132" fmla="*/ 1705340 w 1976213"/>
              <a:gd name="connsiteY132" fmla="*/ 563358 h 910479"/>
              <a:gd name="connsiteX133" fmla="*/ 1730090 w 1976213"/>
              <a:gd name="connsiteY133" fmla="*/ 603613 h 910479"/>
              <a:gd name="connsiteX134" fmla="*/ 1747586 w 1976213"/>
              <a:gd name="connsiteY134" fmla="*/ 624096 h 910479"/>
              <a:gd name="connsiteX135" fmla="*/ 1761099 w 1976213"/>
              <a:gd name="connsiteY135" fmla="*/ 653398 h 910479"/>
              <a:gd name="connsiteX136" fmla="*/ 1760388 w 1976213"/>
              <a:gd name="connsiteY136" fmla="*/ 739454 h 910479"/>
              <a:gd name="connsiteX137" fmla="*/ 1751427 w 1976213"/>
              <a:gd name="connsiteY137" fmla="*/ 761786 h 910479"/>
              <a:gd name="connsiteX138" fmla="*/ 1738340 w 1976213"/>
              <a:gd name="connsiteY138" fmla="*/ 772028 h 910479"/>
              <a:gd name="connsiteX139" fmla="*/ 1734642 w 1976213"/>
              <a:gd name="connsiteY139" fmla="*/ 774019 h 910479"/>
              <a:gd name="connsiteX140" fmla="*/ 1712310 w 1976213"/>
              <a:gd name="connsiteY140" fmla="*/ 778997 h 910479"/>
              <a:gd name="connsiteX141" fmla="*/ 1668072 w 1976213"/>
              <a:gd name="connsiteY141" fmla="*/ 769183 h 910479"/>
              <a:gd name="connsiteX142" fmla="*/ 1655840 w 1976213"/>
              <a:gd name="connsiteY142" fmla="*/ 759368 h 910479"/>
              <a:gd name="connsiteX143" fmla="*/ 1643322 w 1976213"/>
              <a:gd name="connsiteY143" fmla="*/ 753678 h 910479"/>
              <a:gd name="connsiteX144" fmla="*/ 1603779 w 1976213"/>
              <a:gd name="connsiteY144" fmla="*/ 756950 h 910479"/>
              <a:gd name="connsiteX145" fmla="*/ 1502218 w 1976213"/>
              <a:gd name="connsiteY145" fmla="*/ 751687 h 910479"/>
              <a:gd name="connsiteX146" fmla="*/ 1481451 w 1976213"/>
              <a:gd name="connsiteY146" fmla="*/ 741588 h 910479"/>
              <a:gd name="connsiteX147" fmla="*/ 1472063 w 1976213"/>
              <a:gd name="connsiteY147" fmla="*/ 742868 h 910479"/>
              <a:gd name="connsiteX148" fmla="*/ 1465804 w 1976213"/>
              <a:gd name="connsiteY148" fmla="*/ 750549 h 910479"/>
              <a:gd name="connsiteX149" fmla="*/ 1459261 w 1976213"/>
              <a:gd name="connsiteY149" fmla="*/ 753394 h 910479"/>
              <a:gd name="connsiteX150" fmla="*/ 1456132 w 1976213"/>
              <a:gd name="connsiteY150" fmla="*/ 746993 h 910479"/>
              <a:gd name="connsiteX151" fmla="*/ 1457127 w 1976213"/>
              <a:gd name="connsiteY151" fmla="*/ 734334 h 910479"/>
              <a:gd name="connsiteX152" fmla="*/ 1451296 w 1976213"/>
              <a:gd name="connsiteY152" fmla="*/ 726652 h 910479"/>
              <a:gd name="connsiteX153" fmla="*/ 1440628 w 1976213"/>
              <a:gd name="connsiteY153" fmla="*/ 720962 h 910479"/>
              <a:gd name="connsiteX154" fmla="*/ 1431382 w 1976213"/>
              <a:gd name="connsiteY154" fmla="*/ 717122 h 910479"/>
              <a:gd name="connsiteX155" fmla="*/ 1348312 w 1976213"/>
              <a:gd name="connsiteY155" fmla="*/ 730066 h 910479"/>
              <a:gd name="connsiteX156" fmla="*/ 1319579 w 1976213"/>
              <a:gd name="connsiteY156" fmla="*/ 753820 h 910479"/>
              <a:gd name="connsiteX157" fmla="*/ 1267661 w 1976213"/>
              <a:gd name="connsiteY157" fmla="*/ 821386 h 910479"/>
              <a:gd name="connsiteX158" fmla="*/ 1245329 w 1976213"/>
              <a:gd name="connsiteY158" fmla="*/ 832338 h 910479"/>
              <a:gd name="connsiteX159" fmla="*/ 1207351 w 1976213"/>
              <a:gd name="connsiteY159" fmla="*/ 837032 h 910479"/>
              <a:gd name="connsiteX160" fmla="*/ 1200665 w 1976213"/>
              <a:gd name="connsiteY160" fmla="*/ 834045 h 910479"/>
              <a:gd name="connsiteX161" fmla="*/ 1183170 w 1976213"/>
              <a:gd name="connsiteY161" fmla="*/ 798343 h 910479"/>
              <a:gd name="connsiteX162" fmla="*/ 1186156 w 1976213"/>
              <a:gd name="connsiteY162" fmla="*/ 783691 h 910479"/>
              <a:gd name="connsiteX163" fmla="*/ 1203652 w 1976213"/>
              <a:gd name="connsiteY163" fmla="*/ 770321 h 910479"/>
              <a:gd name="connsiteX164" fmla="*/ 1211333 w 1976213"/>
              <a:gd name="connsiteY164" fmla="*/ 765485 h 910479"/>
              <a:gd name="connsiteX165" fmla="*/ 1210906 w 1976213"/>
              <a:gd name="connsiteY165" fmla="*/ 763635 h 910479"/>
              <a:gd name="connsiteX166" fmla="*/ 1201376 w 1976213"/>
              <a:gd name="connsiteY166" fmla="*/ 765200 h 910479"/>
              <a:gd name="connsiteX167" fmla="*/ 1137510 w 1976213"/>
              <a:gd name="connsiteY167" fmla="*/ 770889 h 910479"/>
              <a:gd name="connsiteX168" fmla="*/ 1083742 w 1976213"/>
              <a:gd name="connsiteY168" fmla="*/ 777291 h 910479"/>
              <a:gd name="connsiteX169" fmla="*/ 983746 w 1976213"/>
              <a:gd name="connsiteY169" fmla="*/ 798343 h 910479"/>
              <a:gd name="connsiteX170" fmla="*/ 849896 w 1976213"/>
              <a:gd name="connsiteY170" fmla="*/ 820674 h 910479"/>
              <a:gd name="connsiteX171" fmla="*/ 799827 w 1976213"/>
              <a:gd name="connsiteY171" fmla="*/ 825795 h 910479"/>
              <a:gd name="connsiteX172" fmla="*/ 765831 w 1976213"/>
              <a:gd name="connsiteY172" fmla="*/ 812709 h 910479"/>
              <a:gd name="connsiteX173" fmla="*/ 711068 w 1976213"/>
              <a:gd name="connsiteY173" fmla="*/ 750407 h 910479"/>
              <a:gd name="connsiteX174" fmla="*/ 706801 w 1976213"/>
              <a:gd name="connsiteY174" fmla="*/ 745713 h 910479"/>
              <a:gd name="connsiteX175" fmla="*/ 607658 w 1976213"/>
              <a:gd name="connsiteY175" fmla="*/ 670893 h 910479"/>
              <a:gd name="connsiteX176" fmla="*/ 532270 w 1976213"/>
              <a:gd name="connsiteY176" fmla="*/ 630497 h 910479"/>
              <a:gd name="connsiteX177" fmla="*/ 471105 w 1976213"/>
              <a:gd name="connsiteY177" fmla="*/ 635048 h 910479"/>
              <a:gd name="connsiteX178" fmla="*/ 402118 w 1976213"/>
              <a:gd name="connsiteY178" fmla="*/ 684833 h 910479"/>
              <a:gd name="connsiteX179" fmla="*/ 375661 w 1976213"/>
              <a:gd name="connsiteY179" fmla="*/ 709584 h 910479"/>
              <a:gd name="connsiteX180" fmla="*/ 261867 w 1976213"/>
              <a:gd name="connsiteY180" fmla="*/ 798769 h 910479"/>
              <a:gd name="connsiteX181" fmla="*/ 86056 w 1976213"/>
              <a:gd name="connsiteY181" fmla="*/ 906162 h 910479"/>
              <a:gd name="connsiteX182" fmla="*/ 57466 w 1976213"/>
              <a:gd name="connsiteY182" fmla="*/ 905024 h 910479"/>
              <a:gd name="connsiteX183" fmla="*/ 4267 w 1976213"/>
              <a:gd name="connsiteY183" fmla="*/ 826080 h 910479"/>
              <a:gd name="connsiteX184" fmla="*/ 0 w 1976213"/>
              <a:gd name="connsiteY184" fmla="*/ 807588 h 910479"/>
              <a:gd name="connsiteX185" fmla="*/ 0 w 1976213"/>
              <a:gd name="connsiteY185" fmla="*/ 794786 h 910479"/>
              <a:gd name="connsiteX186" fmla="*/ 17211 w 1976213"/>
              <a:gd name="connsiteY186" fmla="*/ 776295 h 910479"/>
              <a:gd name="connsiteX187" fmla="*/ 335976 w 1976213"/>
              <a:gd name="connsiteY187" fmla="*/ 585833 h 910479"/>
              <a:gd name="connsiteX188" fmla="*/ 389458 w 1976213"/>
              <a:gd name="connsiteY188" fmla="*/ 561083 h 910479"/>
              <a:gd name="connsiteX189" fmla="*/ 402545 w 1976213"/>
              <a:gd name="connsiteY189" fmla="*/ 550699 h 910479"/>
              <a:gd name="connsiteX190" fmla="*/ 415062 w 1976213"/>
              <a:gd name="connsiteY190" fmla="*/ 536759 h 910479"/>
              <a:gd name="connsiteX191" fmla="*/ 453468 w 1976213"/>
              <a:gd name="connsiteY191" fmla="*/ 515850 h 910479"/>
              <a:gd name="connsiteX192" fmla="*/ 484192 w 1976213"/>
              <a:gd name="connsiteY192" fmla="*/ 484556 h 910479"/>
              <a:gd name="connsiteX193" fmla="*/ 493153 w 1976213"/>
              <a:gd name="connsiteY193" fmla="*/ 473177 h 910479"/>
              <a:gd name="connsiteX194" fmla="*/ 496993 w 1976213"/>
              <a:gd name="connsiteY194" fmla="*/ 488966 h 910479"/>
              <a:gd name="connsiteX195" fmla="*/ 492442 w 1976213"/>
              <a:gd name="connsiteY195" fmla="*/ 508880 h 910479"/>
              <a:gd name="connsiteX196" fmla="*/ 495429 w 1976213"/>
              <a:gd name="connsiteY196" fmla="*/ 510018 h 910479"/>
              <a:gd name="connsiteX197" fmla="*/ 559722 w 1976213"/>
              <a:gd name="connsiteY197" fmla="*/ 548850 h 910479"/>
              <a:gd name="connsiteX198" fmla="*/ 571813 w 1976213"/>
              <a:gd name="connsiteY198" fmla="*/ 558949 h 910479"/>
              <a:gd name="connsiteX199" fmla="*/ 624727 w 1976213"/>
              <a:gd name="connsiteY199" fmla="*/ 577583 h 910479"/>
              <a:gd name="connsiteX200" fmla="*/ 633119 w 1976213"/>
              <a:gd name="connsiteY200" fmla="*/ 578721 h 910479"/>
              <a:gd name="connsiteX201" fmla="*/ 623162 w 1976213"/>
              <a:gd name="connsiteY201" fmla="*/ 565777 h 910479"/>
              <a:gd name="connsiteX202" fmla="*/ 544076 w 1976213"/>
              <a:gd name="connsiteY202" fmla="*/ 493233 h 910479"/>
              <a:gd name="connsiteX203" fmla="*/ 436114 w 1976213"/>
              <a:gd name="connsiteY203" fmla="*/ 425668 h 910479"/>
              <a:gd name="connsiteX204" fmla="*/ 373101 w 1976213"/>
              <a:gd name="connsiteY204" fmla="*/ 397647 h 910479"/>
              <a:gd name="connsiteX205" fmla="*/ 305109 w 1976213"/>
              <a:gd name="connsiteY205" fmla="*/ 344163 h 910479"/>
              <a:gd name="connsiteX206" fmla="*/ 261725 w 1976213"/>
              <a:gd name="connsiteY206" fmla="*/ 280297 h 910479"/>
              <a:gd name="connsiteX207" fmla="*/ 221613 w 1976213"/>
              <a:gd name="connsiteY207" fmla="*/ 207611 h 910479"/>
              <a:gd name="connsiteX208" fmla="*/ 218768 w 1976213"/>
              <a:gd name="connsiteY208" fmla="*/ 190684 h 910479"/>
              <a:gd name="connsiteX209" fmla="*/ 223178 w 1976213"/>
              <a:gd name="connsiteY209" fmla="*/ 160387 h 910479"/>
              <a:gd name="connsiteX210" fmla="*/ 243945 w 1976213"/>
              <a:gd name="connsiteY210" fmla="*/ 127529 h 910479"/>
              <a:gd name="connsiteX211" fmla="*/ 258169 w 1976213"/>
              <a:gd name="connsiteY211" fmla="*/ 130231 h 910479"/>
              <a:gd name="connsiteX212" fmla="*/ 290032 w 1976213"/>
              <a:gd name="connsiteY212" fmla="*/ 185706 h 910479"/>
              <a:gd name="connsiteX213" fmla="*/ 357454 w 1976213"/>
              <a:gd name="connsiteY213" fmla="*/ 292529 h 910479"/>
              <a:gd name="connsiteX214" fmla="*/ 393584 w 1976213"/>
              <a:gd name="connsiteY214" fmla="*/ 327379 h 910479"/>
              <a:gd name="connsiteX215" fmla="*/ 517477 w 1976213"/>
              <a:gd name="connsiteY215" fmla="*/ 392099 h 910479"/>
              <a:gd name="connsiteX216" fmla="*/ 544644 w 1976213"/>
              <a:gd name="connsiteY216" fmla="*/ 400064 h 910479"/>
              <a:gd name="connsiteX217" fmla="*/ 575369 w 1976213"/>
              <a:gd name="connsiteY217" fmla="*/ 408030 h 910479"/>
              <a:gd name="connsiteX218" fmla="*/ 592865 w 1976213"/>
              <a:gd name="connsiteY218" fmla="*/ 414004 h 910479"/>
              <a:gd name="connsiteX219" fmla="*/ 628994 w 1976213"/>
              <a:gd name="connsiteY219" fmla="*/ 429651 h 910479"/>
              <a:gd name="connsiteX220" fmla="*/ 644214 w 1976213"/>
              <a:gd name="connsiteY220" fmla="*/ 446009 h 910479"/>
              <a:gd name="connsiteX221" fmla="*/ 643361 w 1976213"/>
              <a:gd name="connsiteY221" fmla="*/ 463931 h 910479"/>
              <a:gd name="connsiteX222" fmla="*/ 645352 w 1976213"/>
              <a:gd name="connsiteY222" fmla="*/ 499065 h 910479"/>
              <a:gd name="connsiteX223" fmla="*/ 669818 w 1976213"/>
              <a:gd name="connsiteY223" fmla="*/ 521824 h 910479"/>
              <a:gd name="connsiteX224" fmla="*/ 727568 w 1976213"/>
              <a:gd name="connsiteY224" fmla="*/ 566915 h 910479"/>
              <a:gd name="connsiteX225" fmla="*/ 802956 w 1976213"/>
              <a:gd name="connsiteY225" fmla="*/ 663924 h 910479"/>
              <a:gd name="connsiteX226" fmla="*/ 819172 w 1976213"/>
              <a:gd name="connsiteY226" fmla="*/ 674592 h 910479"/>
              <a:gd name="connsiteX227" fmla="*/ 829840 w 1976213"/>
              <a:gd name="connsiteY227" fmla="*/ 674307 h 910479"/>
              <a:gd name="connsiteX228" fmla="*/ 867818 w 1976213"/>
              <a:gd name="connsiteY228" fmla="*/ 668902 h 910479"/>
              <a:gd name="connsiteX229" fmla="*/ 894560 w 1976213"/>
              <a:gd name="connsiteY229" fmla="*/ 666484 h 910479"/>
              <a:gd name="connsiteX230" fmla="*/ 968668 w 1976213"/>
              <a:gd name="connsiteY230" fmla="*/ 642018 h 910479"/>
              <a:gd name="connsiteX231" fmla="*/ 969949 w 1976213"/>
              <a:gd name="connsiteY231" fmla="*/ 632203 h 910479"/>
              <a:gd name="connsiteX232" fmla="*/ 996121 w 1976213"/>
              <a:gd name="connsiteY232" fmla="*/ 618691 h 910479"/>
              <a:gd name="connsiteX233" fmla="*/ 1016177 w 1976213"/>
              <a:gd name="connsiteY233" fmla="*/ 608165 h 910479"/>
              <a:gd name="connsiteX234" fmla="*/ 1017173 w 1976213"/>
              <a:gd name="connsiteY234" fmla="*/ 594509 h 910479"/>
              <a:gd name="connsiteX235" fmla="*/ 1005794 w 1976213"/>
              <a:gd name="connsiteY235" fmla="*/ 584837 h 910479"/>
              <a:gd name="connsiteX236" fmla="*/ 946763 w 1976213"/>
              <a:gd name="connsiteY236" fmla="*/ 480574 h 910479"/>
              <a:gd name="connsiteX237" fmla="*/ 960845 w 1976213"/>
              <a:gd name="connsiteY237" fmla="*/ 460518 h 910479"/>
              <a:gd name="connsiteX238" fmla="*/ 966819 w 1976213"/>
              <a:gd name="connsiteY238" fmla="*/ 457104 h 910479"/>
              <a:gd name="connsiteX239" fmla="*/ 976634 w 1976213"/>
              <a:gd name="connsiteY239" fmla="*/ 444017 h 910479"/>
              <a:gd name="connsiteX240" fmla="*/ 1002379 w 1976213"/>
              <a:gd name="connsiteY240" fmla="*/ 427518 h 910479"/>
              <a:gd name="connsiteX241" fmla="*/ 1205928 w 1976213"/>
              <a:gd name="connsiteY241" fmla="*/ 308034 h 910479"/>
              <a:gd name="connsiteX242" fmla="*/ 1246609 w 1976213"/>
              <a:gd name="connsiteY242" fmla="*/ 280724 h 910479"/>
              <a:gd name="connsiteX243" fmla="*/ 1253437 w 1976213"/>
              <a:gd name="connsiteY243" fmla="*/ 269913 h 910479"/>
              <a:gd name="connsiteX244" fmla="*/ 1259411 w 1976213"/>
              <a:gd name="connsiteY244" fmla="*/ 258107 h 910479"/>
              <a:gd name="connsiteX245" fmla="*/ 1274062 w 1976213"/>
              <a:gd name="connsiteY245" fmla="*/ 248150 h 910479"/>
              <a:gd name="connsiteX246" fmla="*/ 1282028 w 1976213"/>
              <a:gd name="connsiteY246" fmla="*/ 224253 h 910479"/>
              <a:gd name="connsiteX247" fmla="*/ 1275058 w 1976213"/>
              <a:gd name="connsiteY247" fmla="*/ 207185 h 910479"/>
              <a:gd name="connsiteX248" fmla="*/ 1242484 w 1976213"/>
              <a:gd name="connsiteY248" fmla="*/ 147301 h 910479"/>
              <a:gd name="connsiteX249" fmla="*/ 1201234 w 1976213"/>
              <a:gd name="connsiteY249" fmla="*/ 66222 h 910479"/>
              <a:gd name="connsiteX250" fmla="*/ 1211333 w 1976213"/>
              <a:gd name="connsiteY250" fmla="*/ 36351 h 910479"/>
              <a:gd name="connsiteX251" fmla="*/ 1219583 w 1976213"/>
              <a:gd name="connsiteY251" fmla="*/ 32369 h 910479"/>
              <a:gd name="connsiteX252" fmla="*/ 1937389 w 1976213"/>
              <a:gd name="connsiteY252" fmla="*/ 0 h 910479"/>
              <a:gd name="connsiteX253" fmla="*/ 1960249 w 1976213"/>
              <a:gd name="connsiteY253" fmla="*/ 22860 h 910479"/>
              <a:gd name="connsiteX254" fmla="*/ 1937389 w 1976213"/>
              <a:gd name="connsiteY254" fmla="*/ 45720 h 910479"/>
              <a:gd name="connsiteX255" fmla="*/ 1914529 w 1976213"/>
              <a:gd name="connsiteY255" fmla="*/ 22860 h 910479"/>
              <a:gd name="connsiteX256" fmla="*/ 1937389 w 1976213"/>
              <a:gd name="connsiteY256" fmla="*/ 0 h 910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976213" h="910479">
                <a:moveTo>
                  <a:pt x="1237506" y="773877"/>
                </a:moveTo>
                <a:cubicBezTo>
                  <a:pt x="1232954" y="774019"/>
                  <a:pt x="1227407" y="775868"/>
                  <a:pt x="1227549" y="781984"/>
                </a:cubicBezTo>
                <a:cubicBezTo>
                  <a:pt x="1227691" y="788954"/>
                  <a:pt x="1234092" y="787532"/>
                  <a:pt x="1238359" y="788528"/>
                </a:cubicBezTo>
                <a:cubicBezTo>
                  <a:pt x="1239924" y="788812"/>
                  <a:pt x="1241630" y="788528"/>
                  <a:pt x="1243338" y="788528"/>
                </a:cubicBezTo>
                <a:cubicBezTo>
                  <a:pt x="1243480" y="788812"/>
                  <a:pt x="1243480" y="789239"/>
                  <a:pt x="1243622" y="789665"/>
                </a:cubicBezTo>
                <a:cubicBezTo>
                  <a:pt x="1251872" y="787674"/>
                  <a:pt x="1260122" y="785825"/>
                  <a:pt x="1268230" y="783549"/>
                </a:cubicBezTo>
                <a:cubicBezTo>
                  <a:pt x="1270079" y="782980"/>
                  <a:pt x="1271217" y="779993"/>
                  <a:pt x="1272639" y="778002"/>
                </a:cubicBezTo>
                <a:cubicBezTo>
                  <a:pt x="1270790" y="776721"/>
                  <a:pt x="1269084" y="774446"/>
                  <a:pt x="1267234" y="774304"/>
                </a:cubicBezTo>
                <a:cubicBezTo>
                  <a:pt x="1257277" y="773734"/>
                  <a:pt x="1247320" y="773308"/>
                  <a:pt x="1237506" y="773877"/>
                </a:cubicBezTo>
                <a:close/>
                <a:moveTo>
                  <a:pt x="1464951" y="712286"/>
                </a:moveTo>
                <a:cubicBezTo>
                  <a:pt x="1458266" y="713139"/>
                  <a:pt x="1453429" y="713566"/>
                  <a:pt x="1448735" y="714562"/>
                </a:cubicBezTo>
                <a:cubicBezTo>
                  <a:pt x="1447170" y="714846"/>
                  <a:pt x="1446317" y="717264"/>
                  <a:pt x="1445037" y="718829"/>
                </a:cubicBezTo>
                <a:cubicBezTo>
                  <a:pt x="1446744" y="719967"/>
                  <a:pt x="1448309" y="721816"/>
                  <a:pt x="1450015" y="721958"/>
                </a:cubicBezTo>
                <a:cubicBezTo>
                  <a:pt x="1456132" y="722670"/>
                  <a:pt x="1460684" y="719967"/>
                  <a:pt x="1464951" y="712286"/>
                </a:cubicBezTo>
                <a:close/>
                <a:moveTo>
                  <a:pt x="1584719" y="598492"/>
                </a:moveTo>
                <a:cubicBezTo>
                  <a:pt x="1580025" y="595221"/>
                  <a:pt x="1575900" y="596643"/>
                  <a:pt x="1573908" y="601906"/>
                </a:cubicBezTo>
                <a:cubicBezTo>
                  <a:pt x="1571917" y="606742"/>
                  <a:pt x="1570494" y="611721"/>
                  <a:pt x="1569356" y="616842"/>
                </a:cubicBezTo>
                <a:cubicBezTo>
                  <a:pt x="1566654" y="629786"/>
                  <a:pt x="1563382" y="642730"/>
                  <a:pt x="1552856" y="652117"/>
                </a:cubicBezTo>
                <a:cubicBezTo>
                  <a:pt x="1551861" y="653113"/>
                  <a:pt x="1551150" y="654393"/>
                  <a:pt x="1550012" y="656242"/>
                </a:cubicBezTo>
                <a:cubicBezTo>
                  <a:pt x="1551434" y="657949"/>
                  <a:pt x="1552572" y="660225"/>
                  <a:pt x="1554563" y="661221"/>
                </a:cubicBezTo>
                <a:cubicBezTo>
                  <a:pt x="1563524" y="665915"/>
                  <a:pt x="1572201" y="672458"/>
                  <a:pt x="1581732" y="674592"/>
                </a:cubicBezTo>
                <a:cubicBezTo>
                  <a:pt x="1600365" y="678859"/>
                  <a:pt x="1618003" y="685260"/>
                  <a:pt x="1635072" y="693652"/>
                </a:cubicBezTo>
                <a:cubicBezTo>
                  <a:pt x="1639197" y="695644"/>
                  <a:pt x="1642469" y="695786"/>
                  <a:pt x="1646309" y="693368"/>
                </a:cubicBezTo>
                <a:cubicBezTo>
                  <a:pt x="1660534" y="684264"/>
                  <a:pt x="1675611" y="679001"/>
                  <a:pt x="1692823" y="683553"/>
                </a:cubicBezTo>
                <a:cubicBezTo>
                  <a:pt x="1694672" y="683980"/>
                  <a:pt x="1696948" y="682415"/>
                  <a:pt x="1699081" y="681846"/>
                </a:cubicBezTo>
                <a:cubicBezTo>
                  <a:pt x="1698228" y="679713"/>
                  <a:pt x="1698085" y="676868"/>
                  <a:pt x="1696663" y="675588"/>
                </a:cubicBezTo>
                <a:cubicBezTo>
                  <a:pt x="1692111" y="671747"/>
                  <a:pt x="1687417" y="668191"/>
                  <a:pt x="1682296" y="665204"/>
                </a:cubicBezTo>
                <a:cubicBezTo>
                  <a:pt x="1671202" y="658803"/>
                  <a:pt x="1659253" y="653682"/>
                  <a:pt x="1648728" y="646570"/>
                </a:cubicBezTo>
                <a:cubicBezTo>
                  <a:pt x="1631659" y="635048"/>
                  <a:pt x="1615585" y="622389"/>
                  <a:pt x="1599085" y="610014"/>
                </a:cubicBezTo>
                <a:cubicBezTo>
                  <a:pt x="1594107" y="606315"/>
                  <a:pt x="1589697" y="602048"/>
                  <a:pt x="1584719" y="598492"/>
                </a:cubicBezTo>
                <a:close/>
                <a:moveTo>
                  <a:pt x="1244902" y="472608"/>
                </a:moveTo>
                <a:cubicBezTo>
                  <a:pt x="1213183" y="490815"/>
                  <a:pt x="1180893" y="508026"/>
                  <a:pt x="1150454" y="528794"/>
                </a:cubicBezTo>
                <a:cubicBezTo>
                  <a:pt x="1151734" y="530358"/>
                  <a:pt x="1152018" y="530927"/>
                  <a:pt x="1152303" y="531070"/>
                </a:cubicBezTo>
                <a:cubicBezTo>
                  <a:pt x="1168376" y="534483"/>
                  <a:pt x="1184592" y="537755"/>
                  <a:pt x="1200665" y="541311"/>
                </a:cubicBezTo>
                <a:cubicBezTo>
                  <a:pt x="1206355" y="542591"/>
                  <a:pt x="1209058" y="541880"/>
                  <a:pt x="1209626" y="534910"/>
                </a:cubicBezTo>
                <a:cubicBezTo>
                  <a:pt x="1210906" y="516276"/>
                  <a:pt x="1220437" y="501341"/>
                  <a:pt x="1232954" y="488255"/>
                </a:cubicBezTo>
                <a:cubicBezTo>
                  <a:pt x="1237221" y="483703"/>
                  <a:pt x="1242626" y="480005"/>
                  <a:pt x="1247463" y="475879"/>
                </a:cubicBezTo>
                <a:cubicBezTo>
                  <a:pt x="1246609" y="474741"/>
                  <a:pt x="1245756" y="473746"/>
                  <a:pt x="1244902" y="472608"/>
                </a:cubicBezTo>
                <a:close/>
                <a:moveTo>
                  <a:pt x="1659538" y="471897"/>
                </a:moveTo>
                <a:cubicBezTo>
                  <a:pt x="1658685" y="473177"/>
                  <a:pt x="1656836" y="474599"/>
                  <a:pt x="1657120" y="475595"/>
                </a:cubicBezTo>
                <a:cubicBezTo>
                  <a:pt x="1658116" y="479578"/>
                  <a:pt x="1659680" y="483561"/>
                  <a:pt x="1661103" y="487543"/>
                </a:cubicBezTo>
                <a:cubicBezTo>
                  <a:pt x="1662098" y="487259"/>
                  <a:pt x="1663094" y="486974"/>
                  <a:pt x="1664090" y="486690"/>
                </a:cubicBezTo>
                <a:cubicBezTo>
                  <a:pt x="1663805" y="482707"/>
                  <a:pt x="1663521" y="478582"/>
                  <a:pt x="1662810" y="474741"/>
                </a:cubicBezTo>
                <a:cubicBezTo>
                  <a:pt x="1662525" y="473604"/>
                  <a:pt x="1660676" y="472892"/>
                  <a:pt x="1659538" y="471897"/>
                </a:cubicBezTo>
                <a:close/>
                <a:moveTo>
                  <a:pt x="1880777" y="277569"/>
                </a:moveTo>
                <a:cubicBezTo>
                  <a:pt x="1899418" y="277569"/>
                  <a:pt x="1914529" y="292680"/>
                  <a:pt x="1914529" y="311321"/>
                </a:cubicBezTo>
                <a:cubicBezTo>
                  <a:pt x="1914529" y="329962"/>
                  <a:pt x="1899418" y="345073"/>
                  <a:pt x="1880777" y="345073"/>
                </a:cubicBezTo>
                <a:cubicBezTo>
                  <a:pt x="1862136" y="345073"/>
                  <a:pt x="1847025" y="329962"/>
                  <a:pt x="1847025" y="311321"/>
                </a:cubicBezTo>
                <a:cubicBezTo>
                  <a:pt x="1847025" y="292680"/>
                  <a:pt x="1862136" y="277569"/>
                  <a:pt x="1880777" y="277569"/>
                </a:cubicBezTo>
                <a:close/>
                <a:moveTo>
                  <a:pt x="1487994" y="244167"/>
                </a:moveTo>
                <a:cubicBezTo>
                  <a:pt x="1485860" y="246728"/>
                  <a:pt x="1483869" y="249288"/>
                  <a:pt x="1480740" y="252987"/>
                </a:cubicBezTo>
                <a:cubicBezTo>
                  <a:pt x="1483869" y="256542"/>
                  <a:pt x="1486145" y="258961"/>
                  <a:pt x="1488279" y="261521"/>
                </a:cubicBezTo>
                <a:cubicBezTo>
                  <a:pt x="1489985" y="258533"/>
                  <a:pt x="1492972" y="255546"/>
                  <a:pt x="1492972" y="252702"/>
                </a:cubicBezTo>
                <a:cubicBezTo>
                  <a:pt x="1492972" y="249857"/>
                  <a:pt x="1489843" y="247012"/>
                  <a:pt x="1487994" y="244167"/>
                </a:cubicBezTo>
                <a:close/>
                <a:moveTo>
                  <a:pt x="1527537" y="212732"/>
                </a:moveTo>
                <a:cubicBezTo>
                  <a:pt x="1523697" y="212021"/>
                  <a:pt x="1519572" y="212874"/>
                  <a:pt x="1513171" y="213159"/>
                </a:cubicBezTo>
                <a:cubicBezTo>
                  <a:pt x="1516442" y="218706"/>
                  <a:pt x="1518007" y="222546"/>
                  <a:pt x="1520567" y="225249"/>
                </a:cubicBezTo>
                <a:cubicBezTo>
                  <a:pt x="1522275" y="226956"/>
                  <a:pt x="1526968" y="228520"/>
                  <a:pt x="1527679" y="227809"/>
                </a:cubicBezTo>
                <a:cubicBezTo>
                  <a:pt x="1529813" y="225249"/>
                  <a:pt x="1531662" y="221693"/>
                  <a:pt x="1532089" y="218421"/>
                </a:cubicBezTo>
                <a:cubicBezTo>
                  <a:pt x="1532374" y="216572"/>
                  <a:pt x="1529529" y="213159"/>
                  <a:pt x="1527537" y="212732"/>
                </a:cubicBezTo>
                <a:close/>
                <a:moveTo>
                  <a:pt x="1945371" y="157864"/>
                </a:moveTo>
                <a:cubicBezTo>
                  <a:pt x="1962405" y="157864"/>
                  <a:pt x="1976213" y="171672"/>
                  <a:pt x="1976213" y="188706"/>
                </a:cubicBezTo>
                <a:cubicBezTo>
                  <a:pt x="1976213" y="205740"/>
                  <a:pt x="1962405" y="219548"/>
                  <a:pt x="1945371" y="219548"/>
                </a:cubicBezTo>
                <a:cubicBezTo>
                  <a:pt x="1928337" y="219548"/>
                  <a:pt x="1914529" y="205740"/>
                  <a:pt x="1914529" y="188706"/>
                </a:cubicBezTo>
                <a:cubicBezTo>
                  <a:pt x="1914529" y="171672"/>
                  <a:pt x="1928337" y="157864"/>
                  <a:pt x="1945371" y="157864"/>
                </a:cubicBezTo>
                <a:close/>
                <a:moveTo>
                  <a:pt x="1867542" y="86356"/>
                </a:moveTo>
                <a:cubicBezTo>
                  <a:pt x="1880427" y="86356"/>
                  <a:pt x="1890872" y="96801"/>
                  <a:pt x="1890872" y="109686"/>
                </a:cubicBezTo>
                <a:cubicBezTo>
                  <a:pt x="1890872" y="122571"/>
                  <a:pt x="1880427" y="133016"/>
                  <a:pt x="1867542" y="133016"/>
                </a:cubicBezTo>
                <a:cubicBezTo>
                  <a:pt x="1854657" y="133016"/>
                  <a:pt x="1844212" y="122571"/>
                  <a:pt x="1844212" y="109686"/>
                </a:cubicBezTo>
                <a:cubicBezTo>
                  <a:pt x="1844212" y="96801"/>
                  <a:pt x="1854657" y="86356"/>
                  <a:pt x="1867542" y="86356"/>
                </a:cubicBezTo>
                <a:close/>
                <a:moveTo>
                  <a:pt x="1219583" y="32369"/>
                </a:moveTo>
                <a:cubicBezTo>
                  <a:pt x="1223566" y="30520"/>
                  <a:pt x="1226838" y="31089"/>
                  <a:pt x="1229256" y="35071"/>
                </a:cubicBezTo>
                <a:cubicBezTo>
                  <a:pt x="1232669" y="40477"/>
                  <a:pt x="1236794" y="45455"/>
                  <a:pt x="1239782" y="51145"/>
                </a:cubicBezTo>
                <a:cubicBezTo>
                  <a:pt x="1260834" y="91684"/>
                  <a:pt x="1282028" y="132080"/>
                  <a:pt x="1302368" y="173046"/>
                </a:cubicBezTo>
                <a:cubicBezTo>
                  <a:pt x="1308769" y="185848"/>
                  <a:pt x="1312183" y="200072"/>
                  <a:pt x="1317161" y="213585"/>
                </a:cubicBezTo>
                <a:cubicBezTo>
                  <a:pt x="1320433" y="222546"/>
                  <a:pt x="1323847" y="231365"/>
                  <a:pt x="1326692" y="238762"/>
                </a:cubicBezTo>
                <a:cubicBezTo>
                  <a:pt x="1335226" y="233073"/>
                  <a:pt x="1342054" y="227098"/>
                  <a:pt x="1350019" y="223542"/>
                </a:cubicBezTo>
                <a:cubicBezTo>
                  <a:pt x="1378325" y="210740"/>
                  <a:pt x="1406490" y="207611"/>
                  <a:pt x="1433373" y="227809"/>
                </a:cubicBezTo>
                <a:cubicBezTo>
                  <a:pt x="1437498" y="230939"/>
                  <a:pt x="1442477" y="232930"/>
                  <a:pt x="1447170" y="235064"/>
                </a:cubicBezTo>
                <a:cubicBezTo>
                  <a:pt x="1451722" y="237198"/>
                  <a:pt x="1453998" y="235633"/>
                  <a:pt x="1454709" y="230370"/>
                </a:cubicBezTo>
                <a:cubicBezTo>
                  <a:pt x="1455989" y="220129"/>
                  <a:pt x="1462533" y="217568"/>
                  <a:pt x="1471067" y="223827"/>
                </a:cubicBezTo>
                <a:cubicBezTo>
                  <a:pt x="1473343" y="225533"/>
                  <a:pt x="1475619" y="227383"/>
                  <a:pt x="1478179" y="229374"/>
                </a:cubicBezTo>
                <a:cubicBezTo>
                  <a:pt x="1480740" y="218991"/>
                  <a:pt x="1482305" y="209318"/>
                  <a:pt x="1485292" y="200215"/>
                </a:cubicBezTo>
                <a:cubicBezTo>
                  <a:pt x="1490412" y="184852"/>
                  <a:pt x="1507197" y="181865"/>
                  <a:pt x="1518007" y="194098"/>
                </a:cubicBezTo>
                <a:cubicBezTo>
                  <a:pt x="1519572" y="195805"/>
                  <a:pt x="1521990" y="197370"/>
                  <a:pt x="1524266" y="197654"/>
                </a:cubicBezTo>
                <a:cubicBezTo>
                  <a:pt x="1533796" y="198650"/>
                  <a:pt x="1540766" y="203628"/>
                  <a:pt x="1545460" y="211452"/>
                </a:cubicBezTo>
                <a:cubicBezTo>
                  <a:pt x="1552288" y="223116"/>
                  <a:pt x="1558404" y="235206"/>
                  <a:pt x="1564805" y="247297"/>
                </a:cubicBezTo>
                <a:cubicBezTo>
                  <a:pt x="1560111" y="250142"/>
                  <a:pt x="1560111" y="252417"/>
                  <a:pt x="1565800" y="255546"/>
                </a:cubicBezTo>
                <a:cubicBezTo>
                  <a:pt x="1567365" y="256400"/>
                  <a:pt x="1569356" y="256685"/>
                  <a:pt x="1570921" y="257823"/>
                </a:cubicBezTo>
                <a:cubicBezTo>
                  <a:pt x="1572201" y="258818"/>
                  <a:pt x="1574193" y="260667"/>
                  <a:pt x="1574051" y="261805"/>
                </a:cubicBezTo>
                <a:cubicBezTo>
                  <a:pt x="1573908" y="263086"/>
                  <a:pt x="1571775" y="264650"/>
                  <a:pt x="1570210" y="265219"/>
                </a:cubicBezTo>
                <a:cubicBezTo>
                  <a:pt x="1567081" y="266499"/>
                  <a:pt x="1563667" y="267210"/>
                  <a:pt x="1560395" y="268064"/>
                </a:cubicBezTo>
                <a:cubicBezTo>
                  <a:pt x="1560395" y="268775"/>
                  <a:pt x="1560395" y="269629"/>
                  <a:pt x="1560395" y="270340"/>
                </a:cubicBezTo>
                <a:cubicBezTo>
                  <a:pt x="1570636" y="277452"/>
                  <a:pt x="1583865" y="272189"/>
                  <a:pt x="1594391" y="278447"/>
                </a:cubicBezTo>
                <a:cubicBezTo>
                  <a:pt x="1595245" y="276598"/>
                  <a:pt x="1595956" y="275745"/>
                  <a:pt x="1595956" y="274892"/>
                </a:cubicBezTo>
                <a:cubicBezTo>
                  <a:pt x="1596524" y="259956"/>
                  <a:pt x="1607904" y="250142"/>
                  <a:pt x="1613736" y="237766"/>
                </a:cubicBezTo>
                <a:cubicBezTo>
                  <a:pt x="1614874" y="235206"/>
                  <a:pt x="1618572" y="234068"/>
                  <a:pt x="1620564" y="231792"/>
                </a:cubicBezTo>
                <a:cubicBezTo>
                  <a:pt x="1623408" y="228520"/>
                  <a:pt x="1627533" y="225391"/>
                  <a:pt x="1628529" y="221551"/>
                </a:cubicBezTo>
                <a:cubicBezTo>
                  <a:pt x="1631516" y="209176"/>
                  <a:pt x="1639909" y="203344"/>
                  <a:pt x="1651430" y="202917"/>
                </a:cubicBezTo>
                <a:cubicBezTo>
                  <a:pt x="1668642" y="202348"/>
                  <a:pt x="1685995" y="202348"/>
                  <a:pt x="1703206" y="203770"/>
                </a:cubicBezTo>
                <a:cubicBezTo>
                  <a:pt x="1727956" y="205904"/>
                  <a:pt x="1748582" y="218137"/>
                  <a:pt x="1767073" y="233926"/>
                </a:cubicBezTo>
                <a:cubicBezTo>
                  <a:pt x="1770487" y="236913"/>
                  <a:pt x="1775892" y="240469"/>
                  <a:pt x="1768496" y="245447"/>
                </a:cubicBezTo>
                <a:cubicBezTo>
                  <a:pt x="1768211" y="245589"/>
                  <a:pt x="1769918" y="250568"/>
                  <a:pt x="1771056" y="250710"/>
                </a:cubicBezTo>
                <a:cubicBezTo>
                  <a:pt x="1778310" y="251564"/>
                  <a:pt x="1779164" y="256542"/>
                  <a:pt x="1779306" y="261948"/>
                </a:cubicBezTo>
                <a:cubicBezTo>
                  <a:pt x="1779448" y="268633"/>
                  <a:pt x="1779021" y="275176"/>
                  <a:pt x="1778879" y="281862"/>
                </a:cubicBezTo>
                <a:cubicBezTo>
                  <a:pt x="1778737" y="286129"/>
                  <a:pt x="1779306" y="289542"/>
                  <a:pt x="1784853" y="290538"/>
                </a:cubicBezTo>
                <a:cubicBezTo>
                  <a:pt x="1787698" y="290965"/>
                  <a:pt x="1790685" y="293952"/>
                  <a:pt x="1792250" y="296655"/>
                </a:cubicBezTo>
                <a:cubicBezTo>
                  <a:pt x="1797086" y="304905"/>
                  <a:pt x="1802349" y="313297"/>
                  <a:pt x="1805763" y="322258"/>
                </a:cubicBezTo>
                <a:cubicBezTo>
                  <a:pt x="1808181" y="328802"/>
                  <a:pt x="1809745" y="336909"/>
                  <a:pt x="1808466" y="343595"/>
                </a:cubicBezTo>
                <a:cubicBezTo>
                  <a:pt x="1806332" y="354547"/>
                  <a:pt x="1801780" y="365215"/>
                  <a:pt x="1797655" y="375741"/>
                </a:cubicBezTo>
                <a:cubicBezTo>
                  <a:pt x="1794384" y="384418"/>
                  <a:pt x="1787698" y="387974"/>
                  <a:pt x="1778453" y="386694"/>
                </a:cubicBezTo>
                <a:cubicBezTo>
                  <a:pt x="1776603" y="386409"/>
                  <a:pt x="1774470" y="385982"/>
                  <a:pt x="1772905" y="386694"/>
                </a:cubicBezTo>
                <a:cubicBezTo>
                  <a:pt x="1770202" y="387974"/>
                  <a:pt x="1766646" y="389539"/>
                  <a:pt x="1765935" y="391672"/>
                </a:cubicBezTo>
                <a:cubicBezTo>
                  <a:pt x="1765366" y="393664"/>
                  <a:pt x="1767642" y="397077"/>
                  <a:pt x="1769491" y="399211"/>
                </a:cubicBezTo>
                <a:cubicBezTo>
                  <a:pt x="1771340" y="401487"/>
                  <a:pt x="1774043" y="402909"/>
                  <a:pt x="1776461" y="404759"/>
                </a:cubicBezTo>
                <a:cubicBezTo>
                  <a:pt x="1774043" y="407177"/>
                  <a:pt x="1772336" y="409026"/>
                  <a:pt x="1769776" y="411728"/>
                </a:cubicBezTo>
                <a:cubicBezTo>
                  <a:pt x="1773189" y="413008"/>
                  <a:pt x="1775608" y="414431"/>
                  <a:pt x="1778168" y="414858"/>
                </a:cubicBezTo>
                <a:cubicBezTo>
                  <a:pt x="1784853" y="416138"/>
                  <a:pt x="1791681" y="416707"/>
                  <a:pt x="1798509" y="417845"/>
                </a:cubicBezTo>
                <a:cubicBezTo>
                  <a:pt x="1806474" y="419125"/>
                  <a:pt x="1814724" y="419694"/>
                  <a:pt x="1820556" y="426237"/>
                </a:cubicBezTo>
                <a:cubicBezTo>
                  <a:pt x="1820556" y="429082"/>
                  <a:pt x="1820556" y="431927"/>
                  <a:pt x="1820129" y="434203"/>
                </a:cubicBezTo>
                <a:cubicBezTo>
                  <a:pt x="1815720" y="442453"/>
                  <a:pt x="1811879" y="451130"/>
                  <a:pt x="1806901" y="459095"/>
                </a:cubicBezTo>
                <a:cubicBezTo>
                  <a:pt x="1799220" y="471470"/>
                  <a:pt x="1793814" y="472892"/>
                  <a:pt x="1780159" y="468625"/>
                </a:cubicBezTo>
                <a:cubicBezTo>
                  <a:pt x="1775038" y="467061"/>
                  <a:pt x="1769633" y="466207"/>
                  <a:pt x="1764228" y="465354"/>
                </a:cubicBezTo>
                <a:cubicBezTo>
                  <a:pt x="1750857" y="463220"/>
                  <a:pt x="1745737" y="457530"/>
                  <a:pt x="1745025" y="444160"/>
                </a:cubicBezTo>
                <a:cubicBezTo>
                  <a:pt x="1744457" y="432922"/>
                  <a:pt x="1743319" y="432780"/>
                  <a:pt x="1732793" y="437190"/>
                </a:cubicBezTo>
                <a:cubicBezTo>
                  <a:pt x="1726819" y="439750"/>
                  <a:pt x="1719991" y="440319"/>
                  <a:pt x="1713448" y="440461"/>
                </a:cubicBezTo>
                <a:cubicBezTo>
                  <a:pt x="1704913" y="440746"/>
                  <a:pt x="1696379" y="439181"/>
                  <a:pt x="1687844" y="439181"/>
                </a:cubicBezTo>
                <a:cubicBezTo>
                  <a:pt x="1675327" y="439181"/>
                  <a:pt x="1671486" y="446720"/>
                  <a:pt x="1674473" y="458526"/>
                </a:cubicBezTo>
                <a:cubicBezTo>
                  <a:pt x="1677745" y="471470"/>
                  <a:pt x="1678599" y="485125"/>
                  <a:pt x="1680163" y="498496"/>
                </a:cubicBezTo>
                <a:cubicBezTo>
                  <a:pt x="1680732" y="502906"/>
                  <a:pt x="1680732" y="507457"/>
                  <a:pt x="1680732" y="512009"/>
                </a:cubicBezTo>
                <a:cubicBezTo>
                  <a:pt x="1680874" y="522962"/>
                  <a:pt x="1684430" y="532208"/>
                  <a:pt x="1692681" y="539889"/>
                </a:cubicBezTo>
                <a:cubicBezTo>
                  <a:pt x="1699081" y="545863"/>
                  <a:pt x="1705625" y="552121"/>
                  <a:pt x="1704913" y="562078"/>
                </a:cubicBezTo>
                <a:cubicBezTo>
                  <a:pt x="1704913" y="562505"/>
                  <a:pt x="1705055" y="562932"/>
                  <a:pt x="1705340" y="563358"/>
                </a:cubicBezTo>
                <a:cubicBezTo>
                  <a:pt x="1713448" y="576872"/>
                  <a:pt x="1718569" y="592091"/>
                  <a:pt x="1730090" y="603613"/>
                </a:cubicBezTo>
                <a:cubicBezTo>
                  <a:pt x="1736491" y="609872"/>
                  <a:pt x="1741754" y="617268"/>
                  <a:pt x="1747586" y="624096"/>
                </a:cubicBezTo>
                <a:cubicBezTo>
                  <a:pt x="1754982" y="632630"/>
                  <a:pt x="1759392" y="642303"/>
                  <a:pt x="1761099" y="653398"/>
                </a:cubicBezTo>
                <a:cubicBezTo>
                  <a:pt x="1765509" y="682130"/>
                  <a:pt x="1767784" y="710863"/>
                  <a:pt x="1760388" y="739454"/>
                </a:cubicBezTo>
                <a:cubicBezTo>
                  <a:pt x="1758396" y="747135"/>
                  <a:pt x="1755124" y="754674"/>
                  <a:pt x="1751427" y="761786"/>
                </a:cubicBezTo>
                <a:cubicBezTo>
                  <a:pt x="1748724" y="766764"/>
                  <a:pt x="1747017" y="774019"/>
                  <a:pt x="1738340" y="772028"/>
                </a:cubicBezTo>
                <a:cubicBezTo>
                  <a:pt x="1737344" y="771885"/>
                  <a:pt x="1735780" y="773166"/>
                  <a:pt x="1734642" y="774019"/>
                </a:cubicBezTo>
                <a:cubicBezTo>
                  <a:pt x="1727814" y="778713"/>
                  <a:pt x="1720133" y="780562"/>
                  <a:pt x="1712310" y="778997"/>
                </a:cubicBezTo>
                <a:cubicBezTo>
                  <a:pt x="1697517" y="776153"/>
                  <a:pt x="1682724" y="772881"/>
                  <a:pt x="1668072" y="769183"/>
                </a:cubicBezTo>
                <a:cubicBezTo>
                  <a:pt x="1662810" y="767902"/>
                  <a:pt x="1658969" y="764631"/>
                  <a:pt x="1655840" y="759368"/>
                </a:cubicBezTo>
                <a:cubicBezTo>
                  <a:pt x="1653849" y="755954"/>
                  <a:pt x="1647590" y="753536"/>
                  <a:pt x="1643322" y="753678"/>
                </a:cubicBezTo>
                <a:cubicBezTo>
                  <a:pt x="1630094" y="753963"/>
                  <a:pt x="1616866" y="754816"/>
                  <a:pt x="1603779" y="756950"/>
                </a:cubicBezTo>
                <a:cubicBezTo>
                  <a:pt x="1569499" y="762355"/>
                  <a:pt x="1535645" y="759937"/>
                  <a:pt x="1502218" y="751687"/>
                </a:cubicBezTo>
                <a:cubicBezTo>
                  <a:pt x="1494964" y="749838"/>
                  <a:pt x="1487994" y="745571"/>
                  <a:pt x="1481451" y="741588"/>
                </a:cubicBezTo>
                <a:cubicBezTo>
                  <a:pt x="1477326" y="739027"/>
                  <a:pt x="1474908" y="739027"/>
                  <a:pt x="1472063" y="742868"/>
                </a:cubicBezTo>
                <a:cubicBezTo>
                  <a:pt x="1470214" y="745571"/>
                  <a:pt x="1468222" y="748416"/>
                  <a:pt x="1465804" y="750549"/>
                </a:cubicBezTo>
                <a:cubicBezTo>
                  <a:pt x="1463955" y="752114"/>
                  <a:pt x="1460968" y="753963"/>
                  <a:pt x="1459261" y="753394"/>
                </a:cubicBezTo>
                <a:cubicBezTo>
                  <a:pt x="1457554" y="752683"/>
                  <a:pt x="1456274" y="749269"/>
                  <a:pt x="1456132" y="746993"/>
                </a:cubicBezTo>
                <a:cubicBezTo>
                  <a:pt x="1455847" y="742868"/>
                  <a:pt x="1456559" y="738601"/>
                  <a:pt x="1457127" y="734334"/>
                </a:cubicBezTo>
                <a:cubicBezTo>
                  <a:pt x="1457696" y="729782"/>
                  <a:pt x="1456132" y="727648"/>
                  <a:pt x="1451296" y="726652"/>
                </a:cubicBezTo>
                <a:cubicBezTo>
                  <a:pt x="1447597" y="725941"/>
                  <a:pt x="1444183" y="722812"/>
                  <a:pt x="1440628" y="720962"/>
                </a:cubicBezTo>
                <a:cubicBezTo>
                  <a:pt x="1437640" y="719540"/>
                  <a:pt x="1434511" y="717122"/>
                  <a:pt x="1431382" y="717122"/>
                </a:cubicBezTo>
                <a:cubicBezTo>
                  <a:pt x="1403075" y="717407"/>
                  <a:pt x="1375054" y="719825"/>
                  <a:pt x="1348312" y="730066"/>
                </a:cubicBezTo>
                <a:cubicBezTo>
                  <a:pt x="1336079" y="734760"/>
                  <a:pt x="1327260" y="742441"/>
                  <a:pt x="1319579" y="753820"/>
                </a:cubicBezTo>
                <a:cubicBezTo>
                  <a:pt x="1303648" y="777291"/>
                  <a:pt x="1286011" y="799765"/>
                  <a:pt x="1267661" y="821386"/>
                </a:cubicBezTo>
                <a:cubicBezTo>
                  <a:pt x="1262682" y="827218"/>
                  <a:pt x="1253295" y="830489"/>
                  <a:pt x="1245329" y="832338"/>
                </a:cubicBezTo>
                <a:cubicBezTo>
                  <a:pt x="1232954" y="835183"/>
                  <a:pt x="1220152" y="835894"/>
                  <a:pt x="1207351" y="837032"/>
                </a:cubicBezTo>
                <a:cubicBezTo>
                  <a:pt x="1205217" y="837175"/>
                  <a:pt x="1201518" y="835752"/>
                  <a:pt x="1200665" y="834045"/>
                </a:cubicBezTo>
                <a:cubicBezTo>
                  <a:pt x="1194549" y="822239"/>
                  <a:pt x="1189001" y="810291"/>
                  <a:pt x="1183170" y="798343"/>
                </a:cubicBezTo>
                <a:cubicBezTo>
                  <a:pt x="1180325" y="792653"/>
                  <a:pt x="1181320" y="787674"/>
                  <a:pt x="1186156" y="783691"/>
                </a:cubicBezTo>
                <a:cubicBezTo>
                  <a:pt x="1191846" y="778997"/>
                  <a:pt x="1197820" y="774730"/>
                  <a:pt x="1203652" y="770321"/>
                </a:cubicBezTo>
                <a:cubicBezTo>
                  <a:pt x="1206070" y="768614"/>
                  <a:pt x="1208773" y="767049"/>
                  <a:pt x="1211333" y="765485"/>
                </a:cubicBezTo>
                <a:cubicBezTo>
                  <a:pt x="1211191" y="764915"/>
                  <a:pt x="1211049" y="764204"/>
                  <a:pt x="1210906" y="763635"/>
                </a:cubicBezTo>
                <a:cubicBezTo>
                  <a:pt x="1207777" y="764062"/>
                  <a:pt x="1204363" y="764062"/>
                  <a:pt x="1201376" y="765200"/>
                </a:cubicBezTo>
                <a:cubicBezTo>
                  <a:pt x="1180609" y="773308"/>
                  <a:pt x="1158988" y="772596"/>
                  <a:pt x="1137510" y="770889"/>
                </a:cubicBezTo>
                <a:cubicBezTo>
                  <a:pt x="1119160" y="769467"/>
                  <a:pt x="1101380" y="770889"/>
                  <a:pt x="1083742" y="777291"/>
                </a:cubicBezTo>
                <a:cubicBezTo>
                  <a:pt x="1051453" y="788812"/>
                  <a:pt x="1017315" y="792653"/>
                  <a:pt x="983746" y="798343"/>
                </a:cubicBezTo>
                <a:cubicBezTo>
                  <a:pt x="939224" y="806024"/>
                  <a:pt x="894560" y="813704"/>
                  <a:pt x="849896" y="820674"/>
                </a:cubicBezTo>
                <a:cubicBezTo>
                  <a:pt x="833396" y="823377"/>
                  <a:pt x="816612" y="824657"/>
                  <a:pt x="799827" y="825795"/>
                </a:cubicBezTo>
                <a:cubicBezTo>
                  <a:pt x="786741" y="826648"/>
                  <a:pt x="775361" y="822239"/>
                  <a:pt x="765831" y="812709"/>
                </a:cubicBezTo>
                <a:cubicBezTo>
                  <a:pt x="746344" y="793080"/>
                  <a:pt x="726288" y="773877"/>
                  <a:pt x="711068" y="750407"/>
                </a:cubicBezTo>
                <a:cubicBezTo>
                  <a:pt x="709930" y="748700"/>
                  <a:pt x="708508" y="746993"/>
                  <a:pt x="706801" y="745713"/>
                </a:cubicBezTo>
                <a:cubicBezTo>
                  <a:pt x="673801" y="720820"/>
                  <a:pt x="640658" y="695928"/>
                  <a:pt x="607658" y="670893"/>
                </a:cubicBezTo>
                <a:cubicBezTo>
                  <a:pt x="584757" y="653398"/>
                  <a:pt x="559722" y="639885"/>
                  <a:pt x="532270" y="630497"/>
                </a:cubicBezTo>
                <a:cubicBezTo>
                  <a:pt x="511076" y="623242"/>
                  <a:pt x="491019" y="625092"/>
                  <a:pt x="471105" y="635048"/>
                </a:cubicBezTo>
                <a:cubicBezTo>
                  <a:pt x="445360" y="647993"/>
                  <a:pt x="423454" y="666057"/>
                  <a:pt x="402118" y="684833"/>
                </a:cubicBezTo>
                <a:cubicBezTo>
                  <a:pt x="393157" y="692799"/>
                  <a:pt x="384053" y="700906"/>
                  <a:pt x="375661" y="709584"/>
                </a:cubicBezTo>
                <a:cubicBezTo>
                  <a:pt x="341950" y="744717"/>
                  <a:pt x="303260" y="773450"/>
                  <a:pt x="261867" y="798769"/>
                </a:cubicBezTo>
                <a:cubicBezTo>
                  <a:pt x="203264" y="834614"/>
                  <a:pt x="144518" y="870175"/>
                  <a:pt x="86056" y="906162"/>
                </a:cubicBezTo>
                <a:cubicBezTo>
                  <a:pt x="75673" y="912563"/>
                  <a:pt x="67280" y="911567"/>
                  <a:pt x="57466" y="905024"/>
                </a:cubicBezTo>
                <a:cubicBezTo>
                  <a:pt x="28590" y="886106"/>
                  <a:pt x="8108" y="861782"/>
                  <a:pt x="4267" y="826080"/>
                </a:cubicBezTo>
                <a:cubicBezTo>
                  <a:pt x="3556" y="819821"/>
                  <a:pt x="1422" y="813704"/>
                  <a:pt x="0" y="807588"/>
                </a:cubicBezTo>
                <a:cubicBezTo>
                  <a:pt x="0" y="803321"/>
                  <a:pt x="0" y="799054"/>
                  <a:pt x="0" y="794786"/>
                </a:cubicBezTo>
                <a:cubicBezTo>
                  <a:pt x="5690" y="788528"/>
                  <a:pt x="10668" y="781416"/>
                  <a:pt x="17211" y="776295"/>
                </a:cubicBezTo>
                <a:cubicBezTo>
                  <a:pt x="115643" y="699769"/>
                  <a:pt x="220617" y="634053"/>
                  <a:pt x="335976" y="585833"/>
                </a:cubicBezTo>
                <a:cubicBezTo>
                  <a:pt x="354040" y="578152"/>
                  <a:pt x="371821" y="569759"/>
                  <a:pt x="389458" y="561083"/>
                </a:cubicBezTo>
                <a:cubicBezTo>
                  <a:pt x="394294" y="558664"/>
                  <a:pt x="398562" y="554682"/>
                  <a:pt x="402545" y="550699"/>
                </a:cubicBezTo>
                <a:cubicBezTo>
                  <a:pt x="406954" y="546289"/>
                  <a:pt x="409941" y="540031"/>
                  <a:pt x="415062" y="536759"/>
                </a:cubicBezTo>
                <a:cubicBezTo>
                  <a:pt x="427295" y="528936"/>
                  <a:pt x="439812" y="520259"/>
                  <a:pt x="453468" y="515850"/>
                </a:cubicBezTo>
                <a:cubicBezTo>
                  <a:pt x="470110" y="510444"/>
                  <a:pt x="480494" y="501910"/>
                  <a:pt x="484192" y="484556"/>
                </a:cubicBezTo>
                <a:cubicBezTo>
                  <a:pt x="485188" y="480005"/>
                  <a:pt x="486894" y="471328"/>
                  <a:pt x="493153" y="473177"/>
                </a:cubicBezTo>
                <a:cubicBezTo>
                  <a:pt x="499554" y="475026"/>
                  <a:pt x="497847" y="483276"/>
                  <a:pt x="496993" y="488966"/>
                </a:cubicBezTo>
                <a:cubicBezTo>
                  <a:pt x="495998" y="495651"/>
                  <a:pt x="494006" y="502195"/>
                  <a:pt x="492442" y="508880"/>
                </a:cubicBezTo>
                <a:cubicBezTo>
                  <a:pt x="493722" y="509307"/>
                  <a:pt x="494575" y="509875"/>
                  <a:pt x="495429" y="510018"/>
                </a:cubicBezTo>
                <a:cubicBezTo>
                  <a:pt x="521459" y="515423"/>
                  <a:pt x="540377" y="532492"/>
                  <a:pt x="559722" y="548850"/>
                </a:cubicBezTo>
                <a:cubicBezTo>
                  <a:pt x="563705" y="552264"/>
                  <a:pt x="567119" y="557100"/>
                  <a:pt x="571813" y="558949"/>
                </a:cubicBezTo>
                <a:cubicBezTo>
                  <a:pt x="589309" y="565634"/>
                  <a:pt x="607089" y="571608"/>
                  <a:pt x="624727" y="577583"/>
                </a:cubicBezTo>
                <a:cubicBezTo>
                  <a:pt x="627429" y="578436"/>
                  <a:pt x="630274" y="578436"/>
                  <a:pt x="633119" y="578721"/>
                </a:cubicBezTo>
                <a:cubicBezTo>
                  <a:pt x="630132" y="573315"/>
                  <a:pt x="627003" y="569333"/>
                  <a:pt x="623162" y="565777"/>
                </a:cubicBezTo>
                <a:cubicBezTo>
                  <a:pt x="596848" y="541595"/>
                  <a:pt x="570533" y="517272"/>
                  <a:pt x="544076" y="493233"/>
                </a:cubicBezTo>
                <a:cubicBezTo>
                  <a:pt x="512071" y="464216"/>
                  <a:pt x="475657" y="442453"/>
                  <a:pt x="436114" y="425668"/>
                </a:cubicBezTo>
                <a:cubicBezTo>
                  <a:pt x="414920" y="416707"/>
                  <a:pt x="394010" y="407177"/>
                  <a:pt x="373101" y="397647"/>
                </a:cubicBezTo>
                <a:cubicBezTo>
                  <a:pt x="346075" y="385414"/>
                  <a:pt x="323032" y="368060"/>
                  <a:pt x="305109" y="344163"/>
                </a:cubicBezTo>
                <a:cubicBezTo>
                  <a:pt x="289747" y="323538"/>
                  <a:pt x="273531" y="303624"/>
                  <a:pt x="261725" y="280297"/>
                </a:cubicBezTo>
                <a:cubicBezTo>
                  <a:pt x="249208" y="255689"/>
                  <a:pt x="235268" y="231792"/>
                  <a:pt x="221613" y="207611"/>
                </a:cubicBezTo>
                <a:cubicBezTo>
                  <a:pt x="218626" y="202064"/>
                  <a:pt x="217630" y="196943"/>
                  <a:pt x="218768" y="190684"/>
                </a:cubicBezTo>
                <a:cubicBezTo>
                  <a:pt x="220759" y="180585"/>
                  <a:pt x="222040" y="170486"/>
                  <a:pt x="223178" y="160387"/>
                </a:cubicBezTo>
                <a:cubicBezTo>
                  <a:pt x="224600" y="145878"/>
                  <a:pt x="231712" y="135210"/>
                  <a:pt x="243945" y="127529"/>
                </a:cubicBezTo>
                <a:cubicBezTo>
                  <a:pt x="252621" y="122124"/>
                  <a:pt x="253048" y="121697"/>
                  <a:pt x="258169" y="130231"/>
                </a:cubicBezTo>
                <a:cubicBezTo>
                  <a:pt x="269122" y="148581"/>
                  <a:pt x="279648" y="167072"/>
                  <a:pt x="290032" y="185706"/>
                </a:cubicBezTo>
                <a:cubicBezTo>
                  <a:pt x="310514" y="222546"/>
                  <a:pt x="331708" y="258961"/>
                  <a:pt x="357454" y="292529"/>
                </a:cubicBezTo>
                <a:cubicBezTo>
                  <a:pt x="367696" y="305900"/>
                  <a:pt x="379359" y="317991"/>
                  <a:pt x="393584" y="327379"/>
                </a:cubicBezTo>
                <a:cubicBezTo>
                  <a:pt x="432700" y="353267"/>
                  <a:pt x="473950" y="374888"/>
                  <a:pt x="517477" y="392099"/>
                </a:cubicBezTo>
                <a:cubicBezTo>
                  <a:pt x="526153" y="395513"/>
                  <a:pt x="535541" y="397647"/>
                  <a:pt x="544644" y="400064"/>
                </a:cubicBezTo>
                <a:cubicBezTo>
                  <a:pt x="554886" y="402767"/>
                  <a:pt x="565128" y="405185"/>
                  <a:pt x="575369" y="408030"/>
                </a:cubicBezTo>
                <a:cubicBezTo>
                  <a:pt x="581343" y="409737"/>
                  <a:pt x="587175" y="411728"/>
                  <a:pt x="592865" y="414004"/>
                </a:cubicBezTo>
                <a:cubicBezTo>
                  <a:pt x="604956" y="418983"/>
                  <a:pt x="617614" y="423250"/>
                  <a:pt x="628994" y="429651"/>
                </a:cubicBezTo>
                <a:cubicBezTo>
                  <a:pt x="635111" y="433207"/>
                  <a:pt x="639947" y="439892"/>
                  <a:pt x="644214" y="446009"/>
                </a:cubicBezTo>
                <a:cubicBezTo>
                  <a:pt x="648055" y="451698"/>
                  <a:pt x="647486" y="457815"/>
                  <a:pt x="643361" y="463931"/>
                </a:cubicBezTo>
                <a:cubicBezTo>
                  <a:pt x="634968" y="476022"/>
                  <a:pt x="635395" y="488113"/>
                  <a:pt x="645352" y="499065"/>
                </a:cubicBezTo>
                <a:cubicBezTo>
                  <a:pt x="652891" y="507315"/>
                  <a:pt x="661141" y="514854"/>
                  <a:pt x="669818" y="521824"/>
                </a:cubicBezTo>
                <a:cubicBezTo>
                  <a:pt x="688878" y="537186"/>
                  <a:pt x="708081" y="552121"/>
                  <a:pt x="727568" y="566915"/>
                </a:cubicBezTo>
                <a:cubicBezTo>
                  <a:pt x="761422" y="592518"/>
                  <a:pt x="782189" y="628363"/>
                  <a:pt x="802956" y="663924"/>
                </a:cubicBezTo>
                <a:cubicBezTo>
                  <a:pt x="807224" y="671320"/>
                  <a:pt x="811775" y="674165"/>
                  <a:pt x="819172" y="674592"/>
                </a:cubicBezTo>
                <a:cubicBezTo>
                  <a:pt x="822728" y="674876"/>
                  <a:pt x="826284" y="674734"/>
                  <a:pt x="829840" y="674307"/>
                </a:cubicBezTo>
                <a:cubicBezTo>
                  <a:pt x="842500" y="672601"/>
                  <a:pt x="855159" y="670467"/>
                  <a:pt x="867818" y="668902"/>
                </a:cubicBezTo>
                <a:cubicBezTo>
                  <a:pt x="876780" y="667764"/>
                  <a:pt x="886168" y="669044"/>
                  <a:pt x="894560" y="666484"/>
                </a:cubicBezTo>
                <a:cubicBezTo>
                  <a:pt x="919452" y="659087"/>
                  <a:pt x="944061" y="650411"/>
                  <a:pt x="968668" y="642018"/>
                </a:cubicBezTo>
                <a:cubicBezTo>
                  <a:pt x="973504" y="640454"/>
                  <a:pt x="978341" y="638036"/>
                  <a:pt x="969949" y="632203"/>
                </a:cubicBezTo>
                <a:cubicBezTo>
                  <a:pt x="979336" y="627367"/>
                  <a:pt x="987729" y="622958"/>
                  <a:pt x="996121" y="618691"/>
                </a:cubicBezTo>
                <a:cubicBezTo>
                  <a:pt x="1002807" y="615277"/>
                  <a:pt x="1009776" y="612147"/>
                  <a:pt x="1016177" y="608165"/>
                </a:cubicBezTo>
                <a:cubicBezTo>
                  <a:pt x="1023716" y="603613"/>
                  <a:pt x="1023716" y="600057"/>
                  <a:pt x="1017173" y="594509"/>
                </a:cubicBezTo>
                <a:cubicBezTo>
                  <a:pt x="1013332" y="591238"/>
                  <a:pt x="1009065" y="588535"/>
                  <a:pt x="1005794" y="584837"/>
                </a:cubicBezTo>
                <a:cubicBezTo>
                  <a:pt x="978625" y="554255"/>
                  <a:pt x="958711" y="519690"/>
                  <a:pt x="946763" y="480574"/>
                </a:cubicBezTo>
                <a:cubicBezTo>
                  <a:pt x="941927" y="464784"/>
                  <a:pt x="944203" y="462509"/>
                  <a:pt x="960845" y="460518"/>
                </a:cubicBezTo>
                <a:cubicBezTo>
                  <a:pt x="962979" y="460375"/>
                  <a:pt x="966819" y="458384"/>
                  <a:pt x="966819" y="457104"/>
                </a:cubicBezTo>
                <a:cubicBezTo>
                  <a:pt x="966962" y="450134"/>
                  <a:pt x="972082" y="447147"/>
                  <a:pt x="976634" y="444017"/>
                </a:cubicBezTo>
                <a:cubicBezTo>
                  <a:pt x="985026" y="438328"/>
                  <a:pt x="993560" y="432638"/>
                  <a:pt x="1002379" y="427518"/>
                </a:cubicBezTo>
                <a:cubicBezTo>
                  <a:pt x="1070229" y="387690"/>
                  <a:pt x="1138221" y="348004"/>
                  <a:pt x="1205928" y="308034"/>
                </a:cubicBezTo>
                <a:cubicBezTo>
                  <a:pt x="1220010" y="299784"/>
                  <a:pt x="1233381" y="290254"/>
                  <a:pt x="1246609" y="280724"/>
                </a:cubicBezTo>
                <a:cubicBezTo>
                  <a:pt x="1250023" y="278305"/>
                  <a:pt x="1253579" y="273469"/>
                  <a:pt x="1253437" y="269913"/>
                </a:cubicBezTo>
                <a:cubicBezTo>
                  <a:pt x="1253153" y="264081"/>
                  <a:pt x="1255570" y="260952"/>
                  <a:pt x="1259411" y="258107"/>
                </a:cubicBezTo>
                <a:cubicBezTo>
                  <a:pt x="1264105" y="254551"/>
                  <a:pt x="1269226" y="251564"/>
                  <a:pt x="1274062" y="248150"/>
                </a:cubicBezTo>
                <a:cubicBezTo>
                  <a:pt x="1283592" y="241322"/>
                  <a:pt x="1285583" y="235490"/>
                  <a:pt x="1282028" y="224253"/>
                </a:cubicBezTo>
                <a:cubicBezTo>
                  <a:pt x="1280178" y="218421"/>
                  <a:pt x="1277903" y="212589"/>
                  <a:pt x="1275058" y="207185"/>
                </a:cubicBezTo>
                <a:cubicBezTo>
                  <a:pt x="1264389" y="187128"/>
                  <a:pt x="1253010" y="167499"/>
                  <a:pt x="1242484" y="147301"/>
                </a:cubicBezTo>
                <a:cubicBezTo>
                  <a:pt x="1228402" y="120417"/>
                  <a:pt x="1214320" y="93533"/>
                  <a:pt x="1201234" y="66222"/>
                </a:cubicBezTo>
                <a:cubicBezTo>
                  <a:pt x="1194264" y="51714"/>
                  <a:pt x="1197251" y="44602"/>
                  <a:pt x="1211333" y="36351"/>
                </a:cubicBezTo>
                <a:cubicBezTo>
                  <a:pt x="1213894" y="34787"/>
                  <a:pt x="1216881" y="33649"/>
                  <a:pt x="1219583" y="32369"/>
                </a:cubicBezTo>
                <a:close/>
                <a:moveTo>
                  <a:pt x="1937389" y="0"/>
                </a:moveTo>
                <a:cubicBezTo>
                  <a:pt x="1950014" y="0"/>
                  <a:pt x="1960249" y="10235"/>
                  <a:pt x="1960249" y="22860"/>
                </a:cubicBezTo>
                <a:cubicBezTo>
                  <a:pt x="1960249" y="35485"/>
                  <a:pt x="1950014" y="45720"/>
                  <a:pt x="1937389" y="45720"/>
                </a:cubicBezTo>
                <a:cubicBezTo>
                  <a:pt x="1924764" y="45720"/>
                  <a:pt x="1914529" y="35485"/>
                  <a:pt x="1914529" y="22860"/>
                </a:cubicBezTo>
                <a:cubicBezTo>
                  <a:pt x="1914529" y="10235"/>
                  <a:pt x="1924764" y="0"/>
                  <a:pt x="193738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9">
            <a:extLst>
              <a:ext uri="{FF2B5EF4-FFF2-40B4-BE49-F238E27FC236}">
                <a16:creationId xmlns:a16="http://schemas.microsoft.com/office/drawing/2014/main" id="{46D57059-4327-4D7D-9D2C-205FDF76CD36}"/>
              </a:ext>
            </a:extLst>
          </p:cNvPr>
          <p:cNvSpPr>
            <a:spLocks noGrp="1"/>
          </p:cNvSpPr>
          <p:nvPr>
            <p:ph type="body" sz="quarter" idx="10" hasCustomPrompt="1"/>
          </p:nvPr>
        </p:nvSpPr>
        <p:spPr>
          <a:xfrm>
            <a:off x="616226" y="339509"/>
            <a:ext cx="11194774" cy="724247"/>
          </a:xfrm>
          <a:prstGeom prst="rect">
            <a:avLst/>
          </a:prstGeom>
        </p:spPr>
        <p:txBody>
          <a:bodyPr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66591234"/>
      </p:ext>
    </p:extLst>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B1C1D3-493F-4956-BE03-501055EC8C9F}"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0400308"/>
      </p:ext>
    </p:extLst>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D3B266-1BD5-4CB5-8C2C-26E99E608569}"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96795798"/>
      </p:ext>
    </p:extLst>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63C2EAC-4083-4E72-B1C2-A39438642927}" type="datetime1">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7032266"/>
      </p:ext>
    </p:extLst>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507317B-D7D4-459E-8534-E1EF1387F70A}" type="datetime1">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33455844"/>
      </p:ext>
    </p:extLst>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8B2D774-19F7-4831-BFDF-FF9B4FCD2DFB}" type="datetime1">
              <a:rPr lang="en-US" smtClean="0"/>
              <a:t>5/27/2021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75627213"/>
      </p:ext>
    </p:extLst>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884263-B35C-4912-B1EB-2B0E374FD6D6}"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86551529"/>
      </p:ext>
    </p:extLst>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7121B5-1952-4A86-9733-EF89AEE0E337}"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0647415"/>
      </p:ext>
    </p:extLst>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759E72-AE92-4198-8CAB-3DDD0884C33D}" type="datetime1">
              <a:rPr lang="en-US" smtClean="0"/>
              <a:t>5/27/2021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281855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42747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00500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8488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theme" Target="../theme/theme4.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6.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690244"/>
      </p:ext>
    </p:extLst>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190854"/>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 id="2147484090" r:id="rId15"/>
    <p:sldLayoutId id="2147484091" r:id="rId16"/>
    <p:sldLayoutId id="2147484092" r:id="rId17"/>
    <p:sldLayoutId id="2147484093" r:id="rId18"/>
    <p:sldLayoutId id="2147484094" r:id="rId19"/>
    <p:sldLayoutId id="2147484095" r:id="rId20"/>
    <p:sldLayoutId id="2147484096" r:id="rId21"/>
    <p:sldLayoutId id="2147484097" r:id="rId2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591928"/>
      </p:ext>
    </p:extLst>
  </p:cSld>
  <p:clrMap bg1="lt1" tx1="dk1" bg2="lt2" tx2="dk2" accent1="accent1" accent2="accent2" accent3="accent3" accent4="accent4" accent5="accent5" accent6="accent6" hlink="hlink" folHlink="folHlink"/>
  <p:sldLayoutIdLst>
    <p:sldLayoutId id="2147484099" r:id="rId1"/>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14537"/>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 id="2147484120" r:id="rId20"/>
    <p:sldLayoutId id="2147484121" r:id="rId21"/>
    <p:sldLayoutId id="2147484122" r:id="rId22"/>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496079"/>
      </p:ext>
    </p:extLst>
  </p:cSld>
  <p:clrMap bg1="lt1" tx1="dk1" bg2="lt2" tx2="dk2" accent1="accent1" accent2="accent2" accent3="accent3" accent4="accent4" accent5="accent5" accent6="accent6" hlink="hlink" folHlink="folHlink"/>
  <p:sldLayoutIdLst>
    <p:sldLayoutId id="2147484124" r:id="rId1"/>
  </p:sldLayoutIdLst>
  <p:transition spd="slow">
    <p:push dir="u"/>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32EF85F-EFB1-48DB-9436-EB2CFE352572}" type="datetime1">
              <a:rPr lang="en-US" smtClean="0"/>
              <a:t>5/27/2021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3571092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 id="2147484244" r:id="rId14"/>
    <p:sldLayoutId id="2147484245" r:id="rId15"/>
    <p:sldLayoutId id="2147484246" r:id="rId16"/>
    <p:sldLayoutId id="2147484247" r:id="rId17"/>
  </p:sldLayoutIdLst>
  <p:transition spd="slow">
    <p:push dir="u"/>
  </p:transition>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59"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0"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1"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2"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3"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4"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5"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6"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7"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8"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9"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0"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2" name="Group 71">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73"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4"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5"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6"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7"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8"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9"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0"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1"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2"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3"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4"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6" name="Rectangle 85">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8" name="Freeform 11">
            <a:extLst>
              <a:ext uri="{FF2B5EF4-FFF2-40B4-BE49-F238E27FC236}">
                <a16:creationId xmlns:a16="http://schemas.microsoft.com/office/drawing/2014/main" id="{664D6319-AE80-458F-A2C6-1F035126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90" name="Rectangle 89">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2" name="Rectangle 91">
            <a:extLst>
              <a:ext uri="{FF2B5EF4-FFF2-40B4-BE49-F238E27FC236}">
                <a16:creationId xmlns:a16="http://schemas.microsoft.com/office/drawing/2014/main" id="{AA22AB8F-8672-4CA8-8E57-FDB5A32F1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38444D">
              <a:alpha val="90000"/>
            </a:srgbClr>
          </a:solidFill>
          <a:ln>
            <a:noFill/>
          </a:ln>
          <a:effectLst/>
        </p:spPr>
        <p:style>
          <a:lnRef idx="1">
            <a:schemeClr val="accent1"/>
          </a:lnRef>
          <a:fillRef idx="3">
            <a:schemeClr val="accent1"/>
          </a:fillRef>
          <a:effectRef idx="2">
            <a:schemeClr val="accent1"/>
          </a:effectRef>
          <a:fontRef idx="minor">
            <a:schemeClr val="lt1"/>
          </a:fontRef>
        </p:style>
      </p:sp>
      <p:pic>
        <p:nvPicPr>
          <p:cNvPr id="53" name="Picture 4">
            <a:extLst>
              <a:ext uri="{FF2B5EF4-FFF2-40B4-BE49-F238E27FC236}">
                <a16:creationId xmlns:a16="http://schemas.microsoft.com/office/drawing/2014/main" id="{8FB67D0C-7F39-44E8-A642-7F20265F31D0}"/>
              </a:ext>
            </a:extLst>
          </p:cNvPr>
          <p:cNvPicPr>
            <a:picLocks noChangeAspect="1"/>
          </p:cNvPicPr>
          <p:nvPr/>
        </p:nvPicPr>
        <p:blipFill rotWithShape="1">
          <a:blip r:embed="rId2"/>
          <a:srcRect l="44708" r="16725" b="-1"/>
          <a:stretch/>
        </p:blipFill>
        <p:spPr>
          <a:xfrm>
            <a:off x="8229598" y="10"/>
            <a:ext cx="3962401" cy="6857990"/>
          </a:xfrm>
          <a:prstGeom prst="rect">
            <a:avLst/>
          </a:prstGeom>
        </p:spPr>
      </p:pic>
      <p:sp>
        <p:nvSpPr>
          <p:cNvPr id="94"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A58CDBA-8AB1-4A7B-96D1-B13C410610E3}"/>
              </a:ext>
            </a:extLst>
          </p:cNvPr>
          <p:cNvSpPr>
            <a:spLocks noGrp="1"/>
          </p:cNvSpPr>
          <p:nvPr>
            <p:ph type="ctrTitle"/>
          </p:nvPr>
        </p:nvSpPr>
        <p:spPr>
          <a:xfrm>
            <a:off x="566354" y="678473"/>
            <a:ext cx="7145866" cy="987998"/>
          </a:xfrm>
        </p:spPr>
        <p:txBody>
          <a:bodyPr vert="horz" lIns="91440" tIns="45720" rIns="91440" bIns="45720" rtlCol="0" anchor="ctr">
            <a:normAutofit fontScale="90000"/>
          </a:bodyPr>
          <a:lstStyle/>
          <a:p>
            <a:r>
              <a:rPr lang="en-US" sz="3200" b="1" dirty="0">
                <a:solidFill>
                  <a:srgbClr val="FEFFFF"/>
                </a:solidFill>
              </a:rPr>
              <a:t>Underwater Image Enhancement</a:t>
            </a:r>
            <a:br>
              <a:rPr lang="en-US" sz="3200" dirty="0">
                <a:solidFill>
                  <a:srgbClr val="FEFFFF"/>
                </a:solidFill>
              </a:rPr>
            </a:br>
            <a:r>
              <a:rPr lang="en-US" sz="1400" dirty="0">
                <a:solidFill>
                  <a:schemeClr val="accent6"/>
                </a:solidFill>
                <a:latin typeface="Amasis MT Pro Black" panose="020B0604020202020204" pitchFamily="18" charset="0"/>
              </a:rPr>
              <a:t>(</a:t>
            </a:r>
            <a:r>
              <a:rPr lang="en-IN" sz="1400" dirty="0">
                <a:solidFill>
                  <a:schemeClr val="accent6"/>
                </a:solidFill>
                <a:latin typeface="Amasis MT Pro Black" panose="020B0604020202020204" pitchFamily="18" charset="0"/>
              </a:rPr>
              <a:t>Based On Colour Correction and Fusion Techniques for blue/green colour deviated Underwater images </a:t>
            </a:r>
            <a:r>
              <a:rPr lang="en-US" sz="1400" b="0" i="0" u="none" strike="noStrike" baseline="0" dirty="0">
                <a:solidFill>
                  <a:schemeClr val="accent6"/>
                </a:solidFill>
                <a:latin typeface="Amasis MT Pro Black" panose="020B0604020202020204" pitchFamily="18" charset="0"/>
              </a:rPr>
              <a:t>) </a:t>
            </a:r>
            <a:endParaRPr lang="en-US" sz="1400" dirty="0">
              <a:solidFill>
                <a:schemeClr val="accent6"/>
              </a:solidFill>
              <a:latin typeface="Amasis MT Pro Black" panose="020B0604020202020204" pitchFamily="18" charset="0"/>
            </a:endParaRPr>
          </a:p>
        </p:txBody>
      </p:sp>
      <p:sp>
        <p:nvSpPr>
          <p:cNvPr id="3" name="Subtitle 2">
            <a:extLst>
              <a:ext uri="{FF2B5EF4-FFF2-40B4-BE49-F238E27FC236}">
                <a16:creationId xmlns:a16="http://schemas.microsoft.com/office/drawing/2014/main" id="{126DA1C3-EB49-494C-8C6C-E5BFDED484CC}"/>
              </a:ext>
            </a:extLst>
          </p:cNvPr>
          <p:cNvSpPr>
            <a:spLocks noGrp="1"/>
          </p:cNvSpPr>
          <p:nvPr>
            <p:ph type="subTitle" idx="1"/>
          </p:nvPr>
        </p:nvSpPr>
        <p:spPr>
          <a:xfrm>
            <a:off x="794487" y="3870574"/>
            <a:ext cx="7176127" cy="1751616"/>
          </a:xfrm>
        </p:spPr>
        <p:txBody>
          <a:bodyPr vert="horz" lIns="91440" tIns="45720" rIns="91440" bIns="45720" numCol="2" rtlCol="0">
            <a:normAutofit fontScale="92500" lnSpcReduction="20000"/>
          </a:bodyPr>
          <a:lstStyle/>
          <a:p>
            <a:pPr>
              <a:buClr>
                <a:srgbClr val="2C75AB"/>
              </a:buClr>
            </a:pPr>
            <a:r>
              <a:rPr lang="en-US" sz="1400" u="sng" dirty="0">
                <a:solidFill>
                  <a:srgbClr val="FFFF00"/>
                </a:solidFill>
                <a:latin typeface="Abadi" panose="020B0604020104020204" pitchFamily="34" charset="0"/>
              </a:rPr>
              <a:t>Presented by-</a:t>
            </a:r>
          </a:p>
          <a:p>
            <a:pPr>
              <a:buClr>
                <a:srgbClr val="2C75AB"/>
              </a:buClr>
            </a:pPr>
            <a:r>
              <a:rPr lang="en-US" sz="1400" b="1" dirty="0">
                <a:solidFill>
                  <a:srgbClr val="FFFF00"/>
                </a:solidFill>
                <a:latin typeface="Abadi" panose="020B0604020104020204" pitchFamily="34" charset="0"/>
              </a:rPr>
              <a:t>Piyush Priyadarshi</a:t>
            </a:r>
          </a:p>
          <a:p>
            <a:pPr>
              <a:buClr>
                <a:srgbClr val="2C75AB"/>
              </a:buClr>
            </a:pPr>
            <a:r>
              <a:rPr lang="en-US" sz="1400" dirty="0">
                <a:solidFill>
                  <a:srgbClr val="FFFF00"/>
                </a:solidFill>
                <a:latin typeface="Abadi" panose="020B0604020104020204" pitchFamily="34" charset="0"/>
              </a:rPr>
              <a:t>(BT17EC006)</a:t>
            </a:r>
          </a:p>
          <a:p>
            <a:pPr>
              <a:buClr>
                <a:srgbClr val="2C75AB"/>
              </a:buClr>
            </a:pPr>
            <a:r>
              <a:rPr lang="en-US" sz="1400" cap="none" dirty="0">
                <a:solidFill>
                  <a:srgbClr val="FFFF00"/>
                </a:solidFill>
                <a:latin typeface="Abadi" panose="020B0604020104020204" pitchFamily="34" charset="0"/>
              </a:rPr>
              <a:t>Dept. Of Electronics &amp; Comm. Engineering</a:t>
            </a:r>
          </a:p>
          <a:p>
            <a:pPr>
              <a:buClr>
                <a:srgbClr val="2C75AB"/>
              </a:buClr>
            </a:pPr>
            <a:r>
              <a:rPr lang="en-US" sz="1400" cap="none" dirty="0">
                <a:solidFill>
                  <a:srgbClr val="FFFF00"/>
                </a:solidFill>
                <a:latin typeface="Abadi" panose="020B0604020104020204" pitchFamily="34" charset="0"/>
              </a:rPr>
              <a:t>NIT Mizoram</a:t>
            </a:r>
            <a:endParaRPr lang="en-US" sz="1400" dirty="0">
              <a:solidFill>
                <a:srgbClr val="FFFF00"/>
              </a:solidFill>
              <a:latin typeface="Abadi" panose="020B0604020104020204" pitchFamily="34" charset="0"/>
            </a:endParaRPr>
          </a:p>
          <a:p>
            <a:endParaRPr lang="en-US" sz="1400" dirty="0">
              <a:solidFill>
                <a:srgbClr val="FEFFFF"/>
              </a:solidFill>
              <a:latin typeface="Abadi" panose="020B0604020104020204" pitchFamily="34" charset="0"/>
            </a:endParaRPr>
          </a:p>
          <a:p>
            <a:r>
              <a:rPr lang="en-US" sz="1400" u="sng" dirty="0">
                <a:solidFill>
                  <a:schemeClr val="bg2"/>
                </a:solidFill>
                <a:latin typeface="Abadi" panose="020B0604020104020204" pitchFamily="34" charset="0"/>
                <a:cs typeface="Times New Roman" panose="02020603050405020304" pitchFamily="18" charset="0"/>
              </a:rPr>
              <a:t>Under the Supervision of-</a:t>
            </a:r>
          </a:p>
          <a:p>
            <a:pPr>
              <a:buClr>
                <a:srgbClr val="2C75AB"/>
              </a:buClr>
            </a:pPr>
            <a:r>
              <a:rPr lang="en-US" sz="1400" b="1" dirty="0">
                <a:solidFill>
                  <a:schemeClr val="bg1"/>
                </a:solidFill>
                <a:latin typeface="Abadi" panose="020B0604020104020204" pitchFamily="34" charset="0"/>
              </a:rPr>
              <a:t>Dr. Chaitali Koley</a:t>
            </a:r>
          </a:p>
          <a:p>
            <a:pPr>
              <a:buClr>
                <a:srgbClr val="2C75AB"/>
              </a:buClr>
            </a:pPr>
            <a:r>
              <a:rPr lang="en-US" sz="1400" dirty="0">
                <a:solidFill>
                  <a:schemeClr val="bg1"/>
                </a:solidFill>
                <a:latin typeface="Abadi" panose="020B0604020104020204" pitchFamily="34" charset="0"/>
              </a:rPr>
              <a:t>(Assistant Professor)</a:t>
            </a:r>
          </a:p>
          <a:p>
            <a:pPr>
              <a:buClr>
                <a:srgbClr val="2C75AB"/>
              </a:buClr>
            </a:pPr>
            <a:r>
              <a:rPr lang="en-US" sz="1400" cap="none" dirty="0">
                <a:solidFill>
                  <a:schemeClr val="bg1"/>
                </a:solidFill>
                <a:latin typeface="Abadi" panose="020B0604020104020204" pitchFamily="34" charset="0"/>
              </a:rPr>
              <a:t>Dept. Of Electronics &amp; Comm. Engineering</a:t>
            </a:r>
          </a:p>
          <a:p>
            <a:pPr>
              <a:buClr>
                <a:srgbClr val="2C75AB"/>
              </a:buClr>
            </a:pPr>
            <a:r>
              <a:rPr lang="en-US" sz="1400" cap="none" dirty="0">
                <a:solidFill>
                  <a:schemeClr val="bg1"/>
                </a:solidFill>
                <a:latin typeface="Abadi" panose="020B0604020104020204" pitchFamily="34" charset="0"/>
              </a:rPr>
              <a:t>NIT Mizoram</a:t>
            </a:r>
          </a:p>
          <a:p>
            <a:pPr>
              <a:buClr>
                <a:srgbClr val="2C75AB"/>
              </a:buClr>
            </a:pPr>
            <a:endParaRPr lang="en-US" dirty="0">
              <a:solidFill>
                <a:srgbClr val="FEFFFF"/>
              </a:solidFill>
              <a:latin typeface="Abadi" panose="020B0604020104020204" pitchFamily="34" charset="0"/>
            </a:endParaRPr>
          </a:p>
        </p:txBody>
      </p:sp>
      <p:pic>
        <p:nvPicPr>
          <p:cNvPr id="112" name="Picture 111">
            <a:extLst>
              <a:ext uri="{FF2B5EF4-FFF2-40B4-BE49-F238E27FC236}">
                <a16:creationId xmlns:a16="http://schemas.microsoft.com/office/drawing/2014/main" id="{886C03DB-F87F-47BF-8E1B-59F6FC896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0528" y="1784300"/>
            <a:ext cx="1776861" cy="1751616"/>
          </a:xfrm>
          <a:prstGeom prst="rect">
            <a:avLst/>
          </a:prstGeom>
        </p:spPr>
      </p:pic>
      <p:sp>
        <p:nvSpPr>
          <p:cNvPr id="128" name="TextBox 127">
            <a:extLst>
              <a:ext uri="{FF2B5EF4-FFF2-40B4-BE49-F238E27FC236}">
                <a16:creationId xmlns:a16="http://schemas.microsoft.com/office/drawing/2014/main" id="{13833BDF-335A-4233-BC03-FB586E68BDE4}"/>
              </a:ext>
            </a:extLst>
          </p:cNvPr>
          <p:cNvSpPr txBox="1"/>
          <p:nvPr/>
        </p:nvSpPr>
        <p:spPr>
          <a:xfrm>
            <a:off x="937260" y="5507547"/>
            <a:ext cx="6103398" cy="800219"/>
          </a:xfrm>
          <a:prstGeom prst="rect">
            <a:avLst/>
          </a:prstGeom>
          <a:noFill/>
        </p:spPr>
        <p:txBody>
          <a:bodyPr wrap="square">
            <a:spAutoFit/>
          </a:bodyPr>
          <a:lstStyle/>
          <a:p>
            <a:pPr algn="ctr"/>
            <a:endParaRPr lang="en-IN" sz="1600" i="0" u="none" strike="noStrike" baseline="0" dirty="0">
              <a:solidFill>
                <a:srgbClr val="000000"/>
              </a:solidFill>
              <a:latin typeface="Abadi" panose="020B0604020104020204" pitchFamily="34" charset="0"/>
            </a:endParaRPr>
          </a:p>
          <a:p>
            <a:pPr algn="ctr"/>
            <a:r>
              <a:rPr lang="en-IN" sz="1500" i="0" u="none" strike="noStrike" baseline="0" dirty="0">
                <a:solidFill>
                  <a:schemeClr val="accent6"/>
                </a:solidFill>
                <a:latin typeface="Abadi" panose="020B0604020104020204" pitchFamily="34" charset="0"/>
              </a:rPr>
              <a:t>Department of Electronics and Communication Engineering </a:t>
            </a:r>
          </a:p>
          <a:p>
            <a:pPr algn="ctr"/>
            <a:r>
              <a:rPr lang="en-US" sz="1500" i="0" u="none" strike="noStrike" baseline="0" dirty="0">
                <a:solidFill>
                  <a:schemeClr val="accent6"/>
                </a:solidFill>
                <a:latin typeface="Abadi" panose="020B0604020104020204" pitchFamily="34" charset="0"/>
              </a:rPr>
              <a:t>NATIONAL INSTITUTE OF TECHNOLOGY MIZORAM (</a:t>
            </a:r>
            <a:r>
              <a:rPr lang="en-US" sz="1500" dirty="0">
                <a:solidFill>
                  <a:schemeClr val="accent6"/>
                </a:solidFill>
                <a:latin typeface="Abadi" panose="020B0604020104020204" pitchFamily="34" charset="0"/>
              </a:rPr>
              <a:t>May </a:t>
            </a:r>
            <a:r>
              <a:rPr lang="en-US" sz="1500" i="0" u="none" strike="noStrike" baseline="0" dirty="0">
                <a:solidFill>
                  <a:schemeClr val="accent6"/>
                </a:solidFill>
                <a:latin typeface="Abadi" panose="020B0604020104020204" pitchFamily="34" charset="0"/>
              </a:rPr>
              <a:t>2020) </a:t>
            </a:r>
            <a:endParaRPr lang="en-IN" sz="1500" dirty="0">
              <a:solidFill>
                <a:schemeClr val="accent6"/>
              </a:solidFill>
              <a:latin typeface="Abadi" panose="020B0604020104020204" pitchFamily="34" charset="0"/>
            </a:endParaRPr>
          </a:p>
        </p:txBody>
      </p:sp>
    </p:spTree>
    <p:extLst>
      <p:ext uri="{BB962C8B-B14F-4D97-AF65-F5344CB8AC3E}">
        <p14:creationId xmlns:p14="http://schemas.microsoft.com/office/powerpoint/2010/main" val="31230352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68" name="Rectangle 16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03">
            <a:extLst>
              <a:ext uri="{FF2B5EF4-FFF2-40B4-BE49-F238E27FC236}">
                <a16:creationId xmlns:a16="http://schemas.microsoft.com/office/drawing/2014/main" id="{248E8109-78C2-4DF0-994B-394B2072DD1F}"/>
              </a:ext>
            </a:extLst>
          </p:cNvPr>
          <p:cNvSpPr>
            <a:spLocks noGrp="1"/>
          </p:cNvSpPr>
          <p:nvPr>
            <p:ph type="title"/>
          </p:nvPr>
        </p:nvSpPr>
        <p:spPr>
          <a:xfrm>
            <a:off x="3373062" y="159798"/>
            <a:ext cx="8131550" cy="772357"/>
          </a:xfrm>
        </p:spPr>
        <p:txBody>
          <a:bodyPr>
            <a:normAutofit/>
          </a:bodyPr>
          <a:lstStyle/>
          <a:p>
            <a:r>
              <a:rPr lang="en-IN" sz="2400" b="1" spc="-10" dirty="0">
                <a:solidFill>
                  <a:srgbClr val="7030A0"/>
                </a:solidFill>
                <a:latin typeface="Times New Roman" panose="02020603050405020304" pitchFamily="18" charset="0"/>
                <a:cs typeface="Times New Roman" panose="02020603050405020304" pitchFamily="18" charset="0"/>
              </a:rPr>
              <a:t>2.2 White Balancing Algorithm</a:t>
            </a:r>
            <a:endParaRPr lang="en-IN" sz="2400" dirty="0">
              <a:solidFill>
                <a:srgbClr val="7030A0"/>
              </a:solidFill>
              <a:latin typeface="Times New Roman" panose="02020603050405020304" pitchFamily="18" charset="0"/>
              <a:cs typeface="Times New Roman" panose="02020603050405020304" pitchFamily="18" charset="0"/>
            </a:endParaRPr>
          </a:p>
        </p:txBody>
      </p:sp>
      <p:sp>
        <p:nvSpPr>
          <p:cNvPr id="170" name="Rectangle 16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7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7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7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7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7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8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8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18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18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18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86" name="Group 18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18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8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8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9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9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235"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236"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37"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38"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39"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40"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41"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43"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pic>
        <p:nvPicPr>
          <p:cNvPr id="7" name="Content Placeholder 6">
            <a:extLst>
              <a:ext uri="{FF2B5EF4-FFF2-40B4-BE49-F238E27FC236}">
                <a16:creationId xmlns:a16="http://schemas.microsoft.com/office/drawing/2014/main" id="{B45F5739-8EA0-4B86-8A5C-AAED855AEA97}"/>
              </a:ext>
            </a:extLst>
          </p:cNvPr>
          <p:cNvPicPr>
            <a:picLocks noGrp="1" noChangeAspect="1"/>
          </p:cNvPicPr>
          <p:nvPr>
            <p:ph idx="1"/>
          </p:nvPr>
        </p:nvPicPr>
        <p:blipFill>
          <a:blip r:embed="rId2"/>
          <a:stretch>
            <a:fillRect/>
          </a:stretch>
        </p:blipFill>
        <p:spPr>
          <a:xfrm>
            <a:off x="3489735" y="3524504"/>
            <a:ext cx="8234362" cy="1611765"/>
          </a:xfrm>
        </p:spPr>
      </p:pic>
      <p:sp>
        <p:nvSpPr>
          <p:cNvPr id="41" name="TextBox 40">
            <a:extLst>
              <a:ext uri="{FF2B5EF4-FFF2-40B4-BE49-F238E27FC236}">
                <a16:creationId xmlns:a16="http://schemas.microsoft.com/office/drawing/2014/main" id="{85E31FE9-2723-4A0D-8280-83093C4DE907}"/>
              </a:ext>
            </a:extLst>
          </p:cNvPr>
          <p:cNvSpPr txBox="1"/>
          <p:nvPr/>
        </p:nvSpPr>
        <p:spPr>
          <a:xfrm>
            <a:off x="3489735" y="5305201"/>
            <a:ext cx="8234362" cy="738664"/>
          </a:xfrm>
          <a:prstGeom prst="rect">
            <a:avLst/>
          </a:prstGeom>
          <a:noFill/>
        </p:spPr>
        <p:txBody>
          <a:bodyPr wrap="square">
            <a:spAutoFit/>
          </a:bodyPr>
          <a:lstStyle/>
          <a:p>
            <a:pPr algn="just"/>
            <a:r>
              <a:rPr lang="en-US" sz="1400" b="1" i="0" u="none" strike="noStrike" baseline="0" dirty="0">
                <a:latin typeface="Calibri" panose="020F0502020204030204" pitchFamily="34" charset="0"/>
                <a:cs typeface="Calibri" panose="020F0502020204030204" pitchFamily="34" charset="0"/>
              </a:rPr>
              <a:t>Figure 2.3. </a:t>
            </a:r>
            <a:r>
              <a:rPr lang="en-US" sz="1400" b="0" i="0" u="none" strike="noStrike" baseline="0" dirty="0">
                <a:latin typeface="Calibri" panose="020F0502020204030204" pitchFamily="34" charset="0"/>
                <a:cs typeface="Calibri" panose="020F0502020204030204" pitchFamily="34" charset="0"/>
              </a:rPr>
              <a:t>The processing results of different white balance algorithms. (</a:t>
            </a:r>
            <a:r>
              <a:rPr lang="en-US" sz="1400" b="1" i="0" u="none" strike="noStrike" baseline="0" dirty="0">
                <a:latin typeface="Calibri" panose="020F0502020204030204" pitchFamily="34" charset="0"/>
                <a:cs typeface="Calibri" panose="020F0502020204030204" pitchFamily="34" charset="0"/>
              </a:rPr>
              <a:t>a</a:t>
            </a:r>
            <a:r>
              <a:rPr lang="en-US" sz="1400" b="0" i="0" u="none" strike="noStrike" baseline="0" dirty="0">
                <a:latin typeface="Calibri" panose="020F0502020204030204" pitchFamily="34" charset="0"/>
                <a:cs typeface="Calibri" panose="020F0502020204030204" pitchFamily="34" charset="0"/>
              </a:rPr>
              <a:t>) is the original input image. (</a:t>
            </a:r>
            <a:r>
              <a:rPr lang="en-US" sz="1400" b="1" i="0" u="none" strike="noStrike" baseline="0" dirty="0">
                <a:latin typeface="Calibri" panose="020F0502020204030204" pitchFamily="34" charset="0"/>
                <a:cs typeface="Calibri" panose="020F0502020204030204" pitchFamily="34" charset="0"/>
              </a:rPr>
              <a:t>b</a:t>
            </a:r>
            <a:r>
              <a:rPr lang="en-US" sz="1400" b="0" i="0" u="none" strike="noStrike" baseline="0" dirty="0">
                <a:latin typeface="Calibri" panose="020F0502020204030204" pitchFamily="34" charset="0"/>
                <a:cs typeface="Calibri" panose="020F0502020204030204" pitchFamily="34" charset="0"/>
              </a:rPr>
              <a:t>–</a:t>
            </a:r>
            <a:r>
              <a:rPr lang="en-US" sz="1400" b="1" i="0" u="none" strike="noStrike" baseline="0" dirty="0">
                <a:latin typeface="Calibri" panose="020F0502020204030204" pitchFamily="34" charset="0"/>
                <a:cs typeface="Calibri" panose="020F0502020204030204" pitchFamily="34" charset="0"/>
              </a:rPr>
              <a:t>e</a:t>
            </a:r>
            <a:r>
              <a:rPr lang="en-US" sz="1400" b="0" i="0" u="none" strike="noStrike" baseline="0" dirty="0">
                <a:latin typeface="Calibri" panose="020F0502020204030204" pitchFamily="34" charset="0"/>
                <a:cs typeface="Calibri" panose="020F0502020204030204" pitchFamily="34" charset="0"/>
              </a:rPr>
              <a:t>) represent the processing results of principal component analysis (PCA), the white patch retinex method, the grey world method, and our</a:t>
            </a:r>
            <a:r>
              <a:rPr lang="en-US" sz="1400" dirty="0">
                <a:latin typeface="Calibri" panose="020F0502020204030204" pitchFamily="34" charset="0"/>
                <a:cs typeface="Calibri" panose="020F0502020204030204" pitchFamily="34" charset="0"/>
              </a:rPr>
              <a:t> </a:t>
            </a:r>
            <a:r>
              <a:rPr lang="en-IN" sz="1400" b="0" i="0" u="none" strike="noStrike" baseline="0" dirty="0">
                <a:latin typeface="Calibri" panose="020F0502020204030204" pitchFamily="34" charset="0"/>
                <a:cs typeface="Calibri" panose="020F0502020204030204" pitchFamily="34" charset="0"/>
              </a:rPr>
              <a:t>method, respectively.</a:t>
            </a:r>
            <a:endParaRPr lang="en-IN" sz="1400" dirty="0">
              <a:latin typeface="Calibri" panose="020F0502020204030204" pitchFamily="34" charset="0"/>
              <a:cs typeface="Calibri" panose="020F0502020204030204" pitchFamily="34" charset="0"/>
            </a:endParaRPr>
          </a:p>
        </p:txBody>
      </p:sp>
      <p:sp>
        <p:nvSpPr>
          <p:cNvPr id="43" name="TextBox 42">
            <a:extLst>
              <a:ext uri="{FF2B5EF4-FFF2-40B4-BE49-F238E27FC236}">
                <a16:creationId xmlns:a16="http://schemas.microsoft.com/office/drawing/2014/main" id="{00678C8F-AD53-4218-8FE1-38E53B0D2CA2}"/>
              </a:ext>
            </a:extLst>
          </p:cNvPr>
          <p:cNvSpPr txBox="1"/>
          <p:nvPr/>
        </p:nvSpPr>
        <p:spPr>
          <a:xfrm>
            <a:off x="3489735" y="669990"/>
            <a:ext cx="7926940" cy="1531445"/>
          </a:xfrm>
          <a:prstGeom prst="rect">
            <a:avLst/>
          </a:prstGeom>
          <a:noFill/>
        </p:spPr>
        <p:txBody>
          <a:bodyPr wrap="square">
            <a:spAutoFit/>
          </a:bodyPr>
          <a:lstStyle/>
          <a:p>
            <a:pPr algn="just">
              <a:lnSpc>
                <a:spcPct val="150000"/>
              </a:lnSpc>
            </a:pPr>
            <a:r>
              <a:rPr lang="en-US" sz="1600" b="0" i="0" u="none" strike="noStrike" baseline="0" dirty="0">
                <a:solidFill>
                  <a:srgbClr val="231F20"/>
                </a:solidFill>
                <a:latin typeface="Calibri" panose="020F0502020204030204" pitchFamily="34" charset="0"/>
                <a:cs typeface="Calibri" panose="020F0502020204030204" pitchFamily="34" charset="0"/>
              </a:rPr>
              <a:t>White-balancing aims at improving the image aspect, primarily by removing the undesired color castings due to various </a:t>
            </a:r>
            <a:r>
              <a:rPr lang="en-IN" sz="1600" b="0" i="0" u="none" strike="noStrike" baseline="0" dirty="0">
                <a:solidFill>
                  <a:srgbClr val="231F20"/>
                </a:solidFill>
                <a:latin typeface="Calibri" panose="020F0502020204030204" pitchFamily="34" charset="0"/>
                <a:cs typeface="Calibri" panose="020F0502020204030204" pitchFamily="34" charset="0"/>
              </a:rPr>
              <a:t>illumination or medium attenuation properties.</a:t>
            </a:r>
            <a:r>
              <a:rPr lang="en-US" sz="1600" dirty="0">
                <a:latin typeface="Calibri" panose="020F0502020204030204" pitchFamily="34" charset="0"/>
                <a:cs typeface="Calibri" panose="020F0502020204030204" pitchFamily="34" charset="0"/>
              </a:rPr>
              <a:t>Grey World, method suffers from severe red artifacts. To circumvent this issue, we therefore primarily aim to compensate for the loss of the red channel before applying white balancing.</a:t>
            </a:r>
            <a:endParaRPr lang="en-IN" sz="16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3A716DC7-2D73-446C-835D-C5D6192CB9D3}"/>
              </a:ext>
            </a:extLst>
          </p:cNvPr>
          <p:cNvSpPr>
            <a:spLocks noGrp="1"/>
          </p:cNvSpPr>
          <p:nvPr>
            <p:ph type="sldNum" sz="quarter" idx="12"/>
          </p:nvPr>
        </p:nvSpPr>
        <p:spPr>
          <a:xfrm>
            <a:off x="140485" y="3463202"/>
            <a:ext cx="779767" cy="365125"/>
          </a:xfrm>
        </p:spPr>
        <p:txBody>
          <a:bodyPr/>
          <a:lstStyle/>
          <a:p>
            <a:fld id="{6D22F896-40B5-4ADD-8801-0D06FADFA095}" type="slidenum">
              <a:rPr lang="en-US" smtClean="0"/>
              <a:pPr/>
              <a:t>10</a:t>
            </a:fld>
            <a:endParaRPr lang="en-US" dirty="0"/>
          </a:p>
        </p:txBody>
      </p:sp>
    </p:spTree>
    <p:extLst>
      <p:ext uri="{BB962C8B-B14F-4D97-AF65-F5344CB8AC3E}">
        <p14:creationId xmlns:p14="http://schemas.microsoft.com/office/powerpoint/2010/main" val="27094308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9332D-F4C9-42A2-91EE-D366D0707A83}"/>
              </a:ext>
            </a:extLst>
          </p:cNvPr>
          <p:cNvSpPr>
            <a:spLocks noGrp="1"/>
          </p:cNvSpPr>
          <p:nvPr>
            <p:ph type="title"/>
          </p:nvPr>
        </p:nvSpPr>
        <p:spPr>
          <a:xfrm>
            <a:off x="3373062" y="192033"/>
            <a:ext cx="8131550" cy="562712"/>
          </a:xfrm>
        </p:spPr>
        <p:txBody>
          <a:bodyPr>
            <a:normAutofit/>
          </a:bodyPr>
          <a:lstStyle/>
          <a:p>
            <a:r>
              <a:rPr kumimoji="0" lang="en-IN" sz="2400" b="1" i="0" u="none" strike="noStrike" kern="1200" cap="none" spc="-10" normalizeH="0" baseline="0" noProof="0" dirty="0">
                <a:ln>
                  <a:noFill/>
                </a:ln>
                <a:solidFill>
                  <a:srgbClr val="7030A0"/>
                </a:solidFill>
                <a:effectLst/>
                <a:uLnTx/>
                <a:uFillTx/>
                <a:latin typeface="Times New Roman" panose="02020603050405020304" pitchFamily="18" charset="0"/>
                <a:ea typeface="+mj-ea"/>
                <a:cs typeface="Times New Roman" panose="02020603050405020304" pitchFamily="18" charset="0"/>
              </a:rPr>
              <a:t>2.3 Image Fusion Algorithm</a:t>
            </a:r>
            <a:endParaRPr lang="en-IN" b="1" dirty="0">
              <a:solidFill>
                <a:srgbClr val="7030A0"/>
              </a:solidFill>
            </a:endParaRPr>
          </a:p>
        </p:txBody>
      </p:sp>
      <p:sp>
        <p:nvSpPr>
          <p:cNvPr id="35" name="Rectangle 34">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38"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39"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0"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1"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2"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3"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44"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45"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46"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47"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48"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9"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1" name="Group 50">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2"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3"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54"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55"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56"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57"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58"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59"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0"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1"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2"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3"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65"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8" name="Content Placeholder 3">
            <a:extLst>
              <a:ext uri="{FF2B5EF4-FFF2-40B4-BE49-F238E27FC236}">
                <a16:creationId xmlns:a16="http://schemas.microsoft.com/office/drawing/2014/main" id="{A377EAC6-21F2-4665-9CEF-1C9414F646E6}"/>
              </a:ext>
            </a:extLst>
          </p:cNvPr>
          <p:cNvSpPr>
            <a:spLocks noGrp="1"/>
          </p:cNvSpPr>
          <p:nvPr>
            <p:ph idx="1"/>
          </p:nvPr>
        </p:nvSpPr>
        <p:spPr>
          <a:xfrm>
            <a:off x="3455975" y="841580"/>
            <a:ext cx="8131550" cy="5688308"/>
          </a:xfrm>
        </p:spPr>
        <p:txBody>
          <a:bodyPr>
            <a:noAutofit/>
          </a:bodyPr>
          <a:lstStyle/>
          <a:p>
            <a:pPr marL="0" indent="0" algn="just">
              <a:lnSpc>
                <a:spcPct val="150000"/>
              </a:lnSpc>
              <a:buNone/>
            </a:pPr>
            <a:r>
              <a:rPr lang="en-US" sz="1600" b="0" i="0" u="none" strike="noStrike" baseline="0" dirty="0">
                <a:solidFill>
                  <a:schemeClr val="tx1"/>
                </a:solidFill>
                <a:latin typeface="Calibri" panose="020F0502020204030204" pitchFamily="34" charset="0"/>
                <a:cs typeface="Calibri" panose="020F0502020204030204" pitchFamily="34" charset="0"/>
              </a:rPr>
              <a:t>In this work we built on the multi-scale fusion principles to propose a single image underwater dehazing solution. </a:t>
            </a:r>
          </a:p>
          <a:p>
            <a:pPr algn="just">
              <a:lnSpc>
                <a:spcPct val="150000"/>
              </a:lnSpc>
              <a:buFont typeface="+mj-lt"/>
              <a:buAutoNum type="arabicParenR"/>
            </a:pPr>
            <a:r>
              <a:rPr lang="en-US" sz="1600" b="0" i="0" u="none" strike="noStrike" baseline="0" dirty="0">
                <a:solidFill>
                  <a:schemeClr val="tx1"/>
                </a:solidFill>
                <a:latin typeface="Calibri" panose="020F0502020204030204" pitchFamily="34" charset="0"/>
                <a:cs typeface="Calibri" panose="020F0502020204030204" pitchFamily="34" charset="0"/>
              </a:rPr>
              <a:t>Since the color correction is critical in underwater, we first apply our white balancing technique to the original image. </a:t>
            </a:r>
          </a:p>
          <a:p>
            <a:pPr algn="just">
              <a:lnSpc>
                <a:spcPct val="150000"/>
              </a:lnSpc>
              <a:buFont typeface="+mj-lt"/>
              <a:buAutoNum type="arabicParenR"/>
            </a:pPr>
            <a:r>
              <a:rPr lang="en-US" sz="1600" b="0" i="0" u="none" strike="noStrike" baseline="0" dirty="0">
                <a:solidFill>
                  <a:schemeClr val="tx1"/>
                </a:solidFill>
                <a:latin typeface="Calibri" panose="020F0502020204030204" pitchFamily="34" charset="0"/>
                <a:cs typeface="Calibri" panose="020F0502020204030204" pitchFamily="34" charset="0"/>
              </a:rPr>
              <a:t>As a result, to obtain our first input we perform a gamma correction of the white balanced image version. Gamma correction aims at correcting the global contrast .This correction increases the difference between darker/lighter regions at the cost of a loss of details in the under-/over-exposed regions. </a:t>
            </a:r>
          </a:p>
          <a:p>
            <a:pPr algn="just">
              <a:lnSpc>
                <a:spcPct val="150000"/>
              </a:lnSpc>
              <a:buFont typeface="+mj-lt"/>
              <a:buAutoNum type="arabicParenR"/>
            </a:pPr>
            <a:r>
              <a:rPr lang="en-US" sz="1600" b="0" i="0" u="none" strike="noStrike" baseline="0" dirty="0">
                <a:solidFill>
                  <a:schemeClr val="tx1"/>
                </a:solidFill>
                <a:latin typeface="Calibri" panose="020F0502020204030204" pitchFamily="34" charset="0"/>
                <a:cs typeface="Calibri" panose="020F0502020204030204" pitchFamily="34" charset="0"/>
              </a:rPr>
              <a:t>To compensate for this loss, we derive a second input that corresponds to a sharpened version (here Gaussian filtered version ) of the white balanced image. </a:t>
            </a:r>
          </a:p>
        </p:txBody>
      </p:sp>
      <p:sp>
        <p:nvSpPr>
          <p:cNvPr id="4" name="Slide Number Placeholder 3">
            <a:extLst>
              <a:ext uri="{FF2B5EF4-FFF2-40B4-BE49-F238E27FC236}">
                <a16:creationId xmlns:a16="http://schemas.microsoft.com/office/drawing/2014/main" id="{01F3DE4F-FEE9-4D55-A461-2C05EAE48592}"/>
              </a:ext>
            </a:extLst>
          </p:cNvPr>
          <p:cNvSpPr>
            <a:spLocks noGrp="1"/>
          </p:cNvSpPr>
          <p:nvPr>
            <p:ph type="sldNum" sz="quarter" idx="12"/>
          </p:nvPr>
        </p:nvSpPr>
        <p:spPr>
          <a:xfrm>
            <a:off x="94758" y="3463202"/>
            <a:ext cx="779767" cy="365125"/>
          </a:xfrm>
        </p:spPr>
        <p:txBody>
          <a:bodyPr/>
          <a:lstStyle/>
          <a:p>
            <a:fld id="{6D22F896-40B5-4ADD-8801-0D06FADFA095}" type="slidenum">
              <a:rPr lang="en-US" smtClean="0"/>
              <a:pPr/>
              <a:t>11</a:t>
            </a:fld>
            <a:endParaRPr lang="en-US" dirty="0"/>
          </a:p>
        </p:txBody>
      </p:sp>
    </p:spTree>
    <p:extLst>
      <p:ext uri="{BB962C8B-B14F-4D97-AF65-F5344CB8AC3E}">
        <p14:creationId xmlns:p14="http://schemas.microsoft.com/office/powerpoint/2010/main" val="60671732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A07DA67-0035-4CD4-9E76-5CA7113575C3}"/>
              </a:ext>
            </a:extLst>
          </p:cNvPr>
          <p:cNvSpPr>
            <a:spLocks noGrp="1"/>
          </p:cNvSpPr>
          <p:nvPr>
            <p:ph type="title"/>
          </p:nvPr>
        </p:nvSpPr>
        <p:spPr>
          <a:xfrm>
            <a:off x="3373062" y="181807"/>
            <a:ext cx="8131550" cy="665088"/>
          </a:xfrm>
        </p:spPr>
        <p:txBody>
          <a:bodyPr>
            <a:normAutofit/>
          </a:bodyPr>
          <a:lstStyle/>
          <a:p>
            <a:pPr marL="342900" indent="-342900">
              <a:buFont typeface="Wingdings" panose="05000000000000000000" pitchFamily="2" charset="2"/>
              <a:buChar char="Ø"/>
            </a:pPr>
            <a:r>
              <a:rPr kumimoji="0" lang="en-IN" sz="2000" b="1" i="0" u="none" strike="noStrike" kern="1200" cap="none" spc="-10" normalizeH="0" baseline="0" noProof="0" dirty="0">
                <a:ln>
                  <a:noFill/>
                </a:ln>
                <a:effectLst/>
                <a:uLnTx/>
                <a:uFillTx/>
                <a:latin typeface="Times New Roman" panose="02020603050405020304" pitchFamily="18" charset="0"/>
                <a:ea typeface="+mj-ea"/>
                <a:cs typeface="Times New Roman" panose="02020603050405020304" pitchFamily="18" charset="0"/>
              </a:rPr>
              <a:t>Weight of the Fusion Process</a:t>
            </a:r>
            <a:endParaRPr lang="en-IN" sz="2000" dirty="0"/>
          </a:p>
        </p:txBody>
      </p:sp>
      <p:sp>
        <p:nvSpPr>
          <p:cNvPr id="58" name="Rectangle 57">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61"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62"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63"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64"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65"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66"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67"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68"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69"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70"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71"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72"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74" name="Group 73">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75"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76"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77"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78"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79"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80"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81"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82"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83"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84"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85"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86"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88"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51" name="Content Placeholder 10">
            <a:extLst>
              <a:ext uri="{FF2B5EF4-FFF2-40B4-BE49-F238E27FC236}">
                <a16:creationId xmlns:a16="http://schemas.microsoft.com/office/drawing/2014/main" id="{048134EE-DA70-43A1-A5A6-038501D9E2E3}"/>
              </a:ext>
            </a:extLst>
          </p:cNvPr>
          <p:cNvSpPr>
            <a:spLocks noGrp="1"/>
          </p:cNvSpPr>
          <p:nvPr>
            <p:ph idx="1"/>
          </p:nvPr>
        </p:nvSpPr>
        <p:spPr>
          <a:xfrm>
            <a:off x="3373062" y="619125"/>
            <a:ext cx="8131550" cy="5981216"/>
          </a:xfrm>
        </p:spPr>
        <p:txBody>
          <a:bodyPr>
            <a:normAutofit/>
          </a:bodyPr>
          <a:lstStyle/>
          <a:p>
            <a:pPr marL="0" marR="0" lvl="0" indent="0" defTabSz="457200" rtl="0" eaLnBrk="1" fontAlgn="auto" latinLnBrk="0" hangingPunct="1">
              <a:lnSpc>
                <a:spcPct val="150000"/>
              </a:lnSpc>
              <a:spcBef>
                <a:spcPts val="1000"/>
              </a:spcBef>
              <a:spcAft>
                <a:spcPts val="0"/>
              </a:spcAft>
              <a:buClr>
                <a:srgbClr val="4F81BD"/>
              </a:buClr>
              <a:buSzTx/>
              <a:buNone/>
              <a:tabLst/>
              <a:defRPr/>
            </a:pPr>
            <a:r>
              <a:rPr kumimoji="0" lang="en-US" sz="17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The weight maps are used during blending in such a way that pixels with a high weight value are more represented in the final image (see Fig. 2.4).</a:t>
            </a:r>
          </a:p>
          <a:p>
            <a:pPr marL="400050" indent="-400050">
              <a:lnSpc>
                <a:spcPct val="150000"/>
              </a:lnSpc>
              <a:buFont typeface="+mj-lt"/>
              <a:buAutoNum type="romanLcPeriod"/>
            </a:pPr>
            <a:r>
              <a:rPr lang="en-US" sz="1700" b="1" i="1" u="none" strike="noStrike" baseline="0" dirty="0">
                <a:latin typeface="Calibri" panose="020F0502020204030204" pitchFamily="34" charset="0"/>
                <a:cs typeface="Calibri" panose="020F0502020204030204" pitchFamily="34" charset="0"/>
              </a:rPr>
              <a:t>Laplacian contrast weight </a:t>
            </a:r>
            <a:r>
              <a:rPr lang="en-US" sz="1700" b="0" i="0" u="none" strike="noStrike" baseline="0" dirty="0">
                <a:latin typeface="Calibri" panose="020F0502020204030204" pitchFamily="34" charset="0"/>
                <a:cs typeface="Calibri" panose="020F0502020204030204" pitchFamily="34" charset="0"/>
              </a:rPr>
              <a:t>(</a:t>
            </a:r>
            <a:r>
              <a:rPr lang="en-US" sz="1700" b="0" i="1" u="none" strike="noStrike" baseline="0" dirty="0">
                <a:latin typeface="Calibri" panose="020F0502020204030204" pitchFamily="34" charset="0"/>
                <a:cs typeface="Calibri" panose="020F0502020204030204" pitchFamily="34" charset="0"/>
              </a:rPr>
              <a:t>WL </a:t>
            </a:r>
            <a:r>
              <a:rPr lang="en-US" sz="1700" b="0" i="0" u="none" strike="noStrike" baseline="0" dirty="0">
                <a:latin typeface="Calibri" panose="020F0502020204030204" pitchFamily="34" charset="0"/>
                <a:cs typeface="Calibri" panose="020F0502020204030204" pitchFamily="34" charset="0"/>
              </a:rPr>
              <a:t>) we use this to estimates the global contrast on each input luminance channel. For the underwater dehazing task ,this weight is not sufficient to recover the contrast, mainly because it can not distinguish much between a ramp and flat regions. To handle this problem, we </a:t>
            </a:r>
            <a:r>
              <a:rPr lang="en-US" sz="1700" dirty="0">
                <a:latin typeface="Calibri" panose="020F0502020204030204" pitchFamily="34" charset="0"/>
                <a:cs typeface="Calibri" panose="020F0502020204030204" pitchFamily="34" charset="0"/>
              </a:rPr>
              <a:t>have used</a:t>
            </a:r>
            <a:r>
              <a:rPr lang="en-US" sz="1700" b="0" i="0" u="none" strike="noStrike" baseline="0" dirty="0">
                <a:latin typeface="Calibri" panose="020F0502020204030204" pitchFamily="34" charset="0"/>
                <a:cs typeface="Calibri" panose="020F0502020204030204" pitchFamily="34" charset="0"/>
              </a:rPr>
              <a:t> an additional and complementary contrast assessment metric.</a:t>
            </a:r>
          </a:p>
          <a:p>
            <a:pPr marL="400050" indent="-400050">
              <a:lnSpc>
                <a:spcPct val="150000"/>
              </a:lnSpc>
              <a:buFont typeface="+mj-lt"/>
              <a:buAutoNum type="romanLcPeriod"/>
            </a:pPr>
            <a:r>
              <a:rPr lang="en-US" sz="1700" b="1" i="1" dirty="0">
                <a:latin typeface="Calibri" panose="020F0502020204030204" pitchFamily="34" charset="0"/>
                <a:cs typeface="Calibri" panose="020F0502020204030204" pitchFamily="34" charset="0"/>
              </a:rPr>
              <a:t>Saliency weight (WS) </a:t>
            </a:r>
            <a:r>
              <a:rPr lang="en-US" sz="1700" dirty="0">
                <a:latin typeface="Calibri" panose="020F0502020204030204" pitchFamily="34" charset="0"/>
                <a:cs typeface="Calibri" panose="020F0502020204030204" pitchFamily="34" charset="0"/>
              </a:rPr>
              <a:t>aims at emphasizing the salient(important) objects that lose their prominence in the underwater scene. However, the saliency map tends to favor highlighted areas To overcome this limitation, we have used an additional weight map based on the observation that saturation decreases in the highlighted regions.</a:t>
            </a:r>
          </a:p>
          <a:p>
            <a:pPr marL="400050" indent="-400050">
              <a:lnSpc>
                <a:spcPct val="150000"/>
              </a:lnSpc>
              <a:buFont typeface="+mj-lt"/>
              <a:buAutoNum type="romanLcPeriod"/>
            </a:pPr>
            <a:r>
              <a:rPr lang="en-US" sz="1700" b="1" i="1" dirty="0">
                <a:latin typeface="Calibri" panose="020F0502020204030204" pitchFamily="34" charset="0"/>
                <a:cs typeface="Calibri" panose="020F0502020204030204" pitchFamily="34" charset="0"/>
              </a:rPr>
              <a:t>Saturation weight (</a:t>
            </a:r>
            <a:r>
              <a:rPr lang="en-US" sz="1700" b="1" i="1" dirty="0" err="1">
                <a:latin typeface="Calibri" panose="020F0502020204030204" pitchFamily="34" charset="0"/>
                <a:cs typeface="Calibri" panose="020F0502020204030204" pitchFamily="34" charset="0"/>
              </a:rPr>
              <a:t>WSat</a:t>
            </a:r>
            <a:r>
              <a:rPr lang="en-US" sz="1700" b="1" i="1" dirty="0">
                <a:latin typeface="Calibri" panose="020F0502020204030204" pitchFamily="34" charset="0"/>
                <a:cs typeface="Calibri" panose="020F0502020204030204" pitchFamily="34" charset="0"/>
              </a:rPr>
              <a:t>) </a:t>
            </a:r>
            <a:r>
              <a:rPr lang="en-US" sz="1700" dirty="0">
                <a:latin typeface="Calibri" panose="020F0502020204030204" pitchFamily="34" charset="0"/>
                <a:cs typeface="Calibri" panose="020F0502020204030204" pitchFamily="34" charset="0"/>
              </a:rPr>
              <a:t>enables the fusion algorithm to adapt to chromatic information by advantaging highly saturated regions.</a:t>
            </a:r>
          </a:p>
        </p:txBody>
      </p:sp>
      <p:sp>
        <p:nvSpPr>
          <p:cNvPr id="2" name="Slide Number Placeholder 1">
            <a:extLst>
              <a:ext uri="{FF2B5EF4-FFF2-40B4-BE49-F238E27FC236}">
                <a16:creationId xmlns:a16="http://schemas.microsoft.com/office/drawing/2014/main" id="{670068E8-2CF6-4B4D-99E8-A1CB9D370427}"/>
              </a:ext>
            </a:extLst>
          </p:cNvPr>
          <p:cNvSpPr>
            <a:spLocks noGrp="1"/>
          </p:cNvSpPr>
          <p:nvPr>
            <p:ph type="sldNum" sz="quarter" idx="12"/>
          </p:nvPr>
        </p:nvSpPr>
        <p:spPr>
          <a:xfrm>
            <a:off x="87937" y="3480446"/>
            <a:ext cx="779767" cy="365125"/>
          </a:xfrm>
        </p:spPr>
        <p:txBody>
          <a:bodyPr/>
          <a:lstStyle/>
          <a:p>
            <a:fld id="{6D22F896-40B5-4ADD-8801-0D06FADFA095}" type="slidenum">
              <a:rPr lang="en-US" smtClean="0"/>
              <a:pPr/>
              <a:t>12</a:t>
            </a:fld>
            <a:endParaRPr lang="en-US" dirty="0"/>
          </a:p>
        </p:txBody>
      </p:sp>
    </p:spTree>
    <p:extLst>
      <p:ext uri="{BB962C8B-B14F-4D97-AF65-F5344CB8AC3E}">
        <p14:creationId xmlns:p14="http://schemas.microsoft.com/office/powerpoint/2010/main" val="135956043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5"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6"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8"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9"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1"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2"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3"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4"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5"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6"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9"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0"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1"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2"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3"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4"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5"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6"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7"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8"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9"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0"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2" name="Rectangle 41">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11">
            <a:extLst>
              <a:ext uri="{FF2B5EF4-FFF2-40B4-BE49-F238E27FC236}">
                <a16:creationId xmlns:a16="http://schemas.microsoft.com/office/drawing/2014/main" id="{5B3CCFC9-E82D-444E-9621-FE5F95E67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6" name="Rectangle 45">
            <a:extLst>
              <a:ext uri="{FF2B5EF4-FFF2-40B4-BE49-F238E27FC236}">
                <a16:creationId xmlns:a16="http://schemas.microsoft.com/office/drawing/2014/main" id="{584FD149-94B6-4257-AB5B-C478E603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8" name="Rectangle 47">
            <a:extLst>
              <a:ext uri="{FF2B5EF4-FFF2-40B4-BE49-F238E27FC236}">
                <a16:creationId xmlns:a16="http://schemas.microsoft.com/office/drawing/2014/main" id="{4743F4F4-276D-4A4D-930A-0530386F9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374C4D"/>
          </a:solidFill>
          <a:ln>
            <a:noFill/>
          </a:ln>
          <a:effectLst/>
        </p:spPr>
        <p:style>
          <a:lnRef idx="1">
            <a:schemeClr val="accent1"/>
          </a:lnRef>
          <a:fillRef idx="3">
            <a:schemeClr val="accent1"/>
          </a:fillRef>
          <a:effectRef idx="2">
            <a:schemeClr val="accent1"/>
          </a:effectRef>
          <a:fontRef idx="minor">
            <a:schemeClr val="lt1"/>
          </a:fontRef>
        </p:style>
      </p:sp>
      <p:sp>
        <p:nvSpPr>
          <p:cNvPr id="8" name="TextBox 7">
            <a:extLst>
              <a:ext uri="{FF2B5EF4-FFF2-40B4-BE49-F238E27FC236}">
                <a16:creationId xmlns:a16="http://schemas.microsoft.com/office/drawing/2014/main" id="{889B65A8-9C59-41C0-8F70-29C731F0B98C}"/>
              </a:ext>
            </a:extLst>
          </p:cNvPr>
          <p:cNvSpPr txBox="1"/>
          <p:nvPr/>
        </p:nvSpPr>
        <p:spPr>
          <a:xfrm>
            <a:off x="762009" y="296421"/>
            <a:ext cx="10962088" cy="1144843"/>
          </a:xfrm>
          <a:prstGeom prst="rect">
            <a:avLst/>
          </a:prstGeom>
        </p:spPr>
        <p:txBody>
          <a:bodyPr vert="horz" lIns="91440" tIns="45720" rIns="91440" bIns="45720" rtlCol="0">
            <a:normAutofit/>
          </a:bodyPr>
          <a:lstStyle/>
          <a:p>
            <a:pPr algn="just" defTabSz="457200">
              <a:spcBef>
                <a:spcPts val="1000"/>
              </a:spcBef>
              <a:buClr>
                <a:srgbClr val="E0E630"/>
              </a:buClr>
              <a:buFont typeface="Wingdings 3" charset="2"/>
              <a:buChar char=""/>
            </a:pP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In our model for each input, the three weight maps are merged in a single weight map as follows. For each input k, an aggregated weight map </a:t>
            </a:r>
            <a:r>
              <a:rPr kumimoji="0" lang="en-US" sz="1600" b="0" i="0" u="none" strike="noStrike" cap="none" spc="0" normalizeH="0" baseline="0" noProof="0" dirty="0" err="1">
                <a:ln>
                  <a:noFill/>
                </a:ln>
                <a:solidFill>
                  <a:schemeClr val="tx1">
                    <a:lumMod val="75000"/>
                    <a:lumOff val="25000"/>
                  </a:schemeClr>
                </a:solidFill>
                <a:effectLst/>
                <a:uLnTx/>
                <a:uFillTx/>
                <a:latin typeface="Calibri" panose="020F0502020204030204" pitchFamily="34" charset="0"/>
                <a:cs typeface="Calibri" panose="020F0502020204030204" pitchFamily="34" charset="0"/>
              </a:rPr>
              <a:t>Wk</a:t>
            </a: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 is first obtained by summing up the three WL , WS, and </a:t>
            </a:r>
            <a:r>
              <a:rPr kumimoji="0" lang="en-US" sz="1600" b="0" i="0" u="none" strike="noStrike" cap="none" spc="0" normalizeH="0" baseline="0" noProof="0" dirty="0" err="1">
                <a:ln>
                  <a:noFill/>
                </a:ln>
                <a:solidFill>
                  <a:schemeClr val="tx1">
                    <a:lumMod val="75000"/>
                    <a:lumOff val="25000"/>
                  </a:schemeClr>
                </a:solidFill>
                <a:effectLst/>
                <a:uLnTx/>
                <a:uFillTx/>
                <a:latin typeface="Calibri" panose="020F0502020204030204" pitchFamily="34" charset="0"/>
                <a:cs typeface="Calibri" panose="020F0502020204030204" pitchFamily="34" charset="0"/>
              </a:rPr>
              <a:t>WSat</a:t>
            </a:r>
            <a:r>
              <a:rPr kumimoji="0" lang="en-US" sz="1600" b="0" i="0" u="none" strike="noStrike" cap="none" spc="0" normalizeH="0" baseline="0" noProof="0" dirty="0">
                <a:ln>
                  <a:noFill/>
                </a:ln>
                <a:solidFill>
                  <a:schemeClr val="tx1">
                    <a:lumMod val="75000"/>
                    <a:lumOff val="25000"/>
                  </a:schemeClr>
                </a:solidFill>
                <a:effectLst/>
                <a:uLnTx/>
                <a:uFillTx/>
                <a:latin typeface="Calibri" panose="020F0502020204030204" pitchFamily="34" charset="0"/>
                <a:cs typeface="Calibri" panose="020F0502020204030204" pitchFamily="34" charset="0"/>
              </a:rPr>
              <a:t> weight maps. The K aggregated maps are then normalized on a pixel-per-pixel basis. The normalized weights of corresponding weights are shown at the bottom of Fig. 2.4</a:t>
            </a:r>
            <a:endParaRPr lang="en-US" sz="16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742E2E42-E6F8-4A58-92F4-6A69ADEA85D0}"/>
              </a:ext>
            </a:extLst>
          </p:cNvPr>
          <p:cNvPicPr>
            <a:picLocks noChangeAspect="1"/>
          </p:cNvPicPr>
          <p:nvPr/>
        </p:nvPicPr>
        <p:blipFill rotWithShape="1">
          <a:blip r:embed="rId2"/>
          <a:srcRect l="2422" r="1953"/>
          <a:stretch/>
        </p:blipFill>
        <p:spPr>
          <a:xfrm>
            <a:off x="451967" y="1738557"/>
            <a:ext cx="11377654" cy="3280346"/>
          </a:xfrm>
          <a:prstGeom prst="rect">
            <a:avLst/>
          </a:prstGeom>
        </p:spPr>
      </p:pic>
      <p:sp>
        <p:nvSpPr>
          <p:cNvPr id="50" name="Freeform 10">
            <a:extLst>
              <a:ext uri="{FF2B5EF4-FFF2-40B4-BE49-F238E27FC236}">
                <a16:creationId xmlns:a16="http://schemas.microsoft.com/office/drawing/2014/main" id="{AA1386B8-14BD-4682-B537-BC9027D6E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6FB0D27-A842-4BFF-AADD-242DE21D4AB7}"/>
              </a:ext>
            </a:extLst>
          </p:cNvPr>
          <p:cNvSpPr txBox="1"/>
          <p:nvPr/>
        </p:nvSpPr>
        <p:spPr>
          <a:xfrm>
            <a:off x="1478159" y="5043278"/>
            <a:ext cx="9962897" cy="699550"/>
          </a:xfrm>
          <a:prstGeom prst="rect">
            <a:avLst/>
          </a:prstGeom>
          <a:noFill/>
        </p:spPr>
        <p:txBody>
          <a:bodyPr wrap="square">
            <a:spAutoFit/>
          </a:bodyPr>
          <a:lstStyle/>
          <a:p>
            <a:pPr algn="just">
              <a:lnSpc>
                <a:spcPct val="150000"/>
              </a:lnSpc>
            </a:pPr>
            <a:r>
              <a:rPr lang="en-US" sz="1400" b="1" i="0" u="none" strike="noStrike" baseline="0" dirty="0">
                <a:solidFill>
                  <a:srgbClr val="231F20"/>
                </a:solidFill>
                <a:latin typeface="Calibri" panose="020F0502020204030204" pitchFamily="34" charset="0"/>
                <a:cs typeface="Calibri" panose="020F0502020204030204" pitchFamily="34" charset="0"/>
              </a:rPr>
              <a:t>Figure. </a:t>
            </a:r>
            <a:r>
              <a:rPr lang="en-US" sz="1400" b="1" dirty="0">
                <a:solidFill>
                  <a:srgbClr val="231F20"/>
                </a:solidFill>
                <a:latin typeface="Calibri" panose="020F0502020204030204" pitchFamily="34" charset="0"/>
                <a:cs typeface="Calibri" panose="020F0502020204030204" pitchFamily="34" charset="0"/>
              </a:rPr>
              <a:t>2.4</a:t>
            </a:r>
            <a:r>
              <a:rPr lang="en-US" sz="1400" b="1" i="0" u="none" strike="noStrike" baseline="0" dirty="0">
                <a:solidFill>
                  <a:srgbClr val="231F20"/>
                </a:solidFill>
                <a:latin typeface="Calibri" panose="020F0502020204030204" pitchFamily="34" charset="0"/>
                <a:cs typeface="Calibri" panose="020F0502020204030204" pitchFamily="34" charset="0"/>
              </a:rPr>
              <a:t>. </a:t>
            </a:r>
            <a:r>
              <a:rPr lang="en-US" sz="1400" b="0" i="0" u="none" strike="noStrike" baseline="0" dirty="0">
                <a:solidFill>
                  <a:srgbClr val="231F20"/>
                </a:solidFill>
                <a:latin typeface="Calibri" panose="020F0502020204030204" pitchFamily="34" charset="0"/>
                <a:cs typeface="Calibri" panose="020F0502020204030204" pitchFamily="34" charset="0"/>
              </a:rPr>
              <a:t>The two inputs derived from our white balanced image version, the three corresponding normalized weight maps for each of them, the corresponding normalized weight maps and our final result.</a:t>
            </a:r>
            <a:endParaRPr lang="en-IN" sz="1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B687800-C36A-4462-90A7-CE37F5A64FBA}"/>
              </a:ext>
            </a:extLst>
          </p:cNvPr>
          <p:cNvSpPr>
            <a:spLocks noGrp="1"/>
          </p:cNvSpPr>
          <p:nvPr>
            <p:ph type="sldNum" sz="quarter" idx="12"/>
          </p:nvPr>
        </p:nvSpPr>
        <p:spPr>
          <a:xfrm>
            <a:off x="6296" y="6088272"/>
            <a:ext cx="779767" cy="353917"/>
          </a:xfrm>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39521410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BACEA6D-BF84-4287-A497-CB5EAA233B4D}"/>
              </a:ext>
            </a:extLst>
          </p:cNvPr>
          <p:cNvSpPr txBox="1"/>
          <p:nvPr/>
        </p:nvSpPr>
        <p:spPr>
          <a:xfrm>
            <a:off x="2581274" y="591621"/>
            <a:ext cx="8162925" cy="461665"/>
          </a:xfrm>
          <a:prstGeom prst="rect">
            <a:avLst/>
          </a:prstGeom>
          <a:noFill/>
        </p:spPr>
        <p:txBody>
          <a:bodyPr wrap="square">
            <a:spAutoFit/>
          </a:bodyPr>
          <a:lstStyle/>
          <a:p>
            <a:pPr lvl="0">
              <a:buFont typeface="+mj-lt"/>
              <a:buNone/>
            </a:pPr>
            <a:r>
              <a:rPr lang="en-US" sz="2400" b="1" dirty="0">
                <a:solidFill>
                  <a:srgbClr val="7030A0"/>
                </a:solidFill>
                <a:effectLst/>
                <a:latin typeface="Times New Roman" panose="02020603050405020304" pitchFamily="18" charset="0"/>
                <a:cs typeface="Times New Roman" panose="02020603050405020304" pitchFamily="18" charset="0"/>
              </a:rPr>
              <a:t>2.4  Multi-Scale Fusion Process</a:t>
            </a:r>
          </a:p>
        </p:txBody>
      </p:sp>
      <p:sp>
        <p:nvSpPr>
          <p:cNvPr id="9" name="TextBox 8">
            <a:extLst>
              <a:ext uri="{FF2B5EF4-FFF2-40B4-BE49-F238E27FC236}">
                <a16:creationId xmlns:a16="http://schemas.microsoft.com/office/drawing/2014/main" id="{86646C91-BE57-4447-A337-8D92B5F1EA1E}"/>
              </a:ext>
            </a:extLst>
          </p:cNvPr>
          <p:cNvSpPr txBox="1"/>
          <p:nvPr/>
        </p:nvSpPr>
        <p:spPr>
          <a:xfrm>
            <a:off x="2171699" y="2109698"/>
            <a:ext cx="9629775" cy="1674754"/>
          </a:xfrm>
          <a:prstGeom prst="rect">
            <a:avLst/>
          </a:prstGeom>
          <a:noFill/>
        </p:spPr>
        <p:txBody>
          <a:bodyPr wrap="square">
            <a:spAutoFit/>
          </a:bodyPr>
          <a:lstStyle/>
          <a:p>
            <a:pPr algn="just">
              <a:lnSpc>
                <a:spcPct val="150000"/>
              </a:lnSpc>
            </a:pPr>
            <a:r>
              <a:rPr lang="en-US" sz="1400" dirty="0">
                <a:latin typeface="Calibri" panose="020F0502020204030204" pitchFamily="34" charset="0"/>
                <a:cs typeface="Calibri" panose="020F0502020204030204" pitchFamily="34" charset="0"/>
              </a:rPr>
              <a:t>The enhanced image version  is obtained by fusing the defined inputs with the weight measures at every pixel location.</a:t>
            </a:r>
          </a:p>
          <a:p>
            <a:pPr algn="just">
              <a:lnSpc>
                <a:spcPct val="150000"/>
              </a:lnSpc>
            </a:pPr>
            <a:endParaRPr lang="en-US" sz="1400" dirty="0">
              <a:latin typeface="Calibri" panose="020F0502020204030204" pitchFamily="34" charset="0"/>
              <a:cs typeface="Calibri" panose="020F0502020204030204" pitchFamily="34" charset="0"/>
            </a:endParaRPr>
          </a:p>
          <a:p>
            <a:pPr algn="just">
              <a:lnSpc>
                <a:spcPct val="150000"/>
              </a:lnSpc>
            </a:pPr>
            <a:r>
              <a:rPr lang="en-US" sz="1400" dirty="0">
                <a:latin typeface="Calibri" panose="020F0502020204030204" pitchFamily="34" charset="0"/>
                <a:cs typeface="Calibri" panose="020F0502020204030204" pitchFamily="34" charset="0"/>
              </a:rPr>
              <a:t>In our model we are using </a:t>
            </a:r>
            <a:r>
              <a:rPr lang="en-IN" sz="1400" b="1" i="1" u="none" strike="noStrike" baseline="0" dirty="0">
                <a:latin typeface="Calibri" panose="020F0502020204030204" pitchFamily="34" charset="0"/>
                <a:cs typeface="Calibri" panose="020F0502020204030204" pitchFamily="34" charset="0"/>
              </a:rPr>
              <a:t>Pyramid Technique </a:t>
            </a:r>
            <a:r>
              <a:rPr lang="en-IN" sz="1400" u="none" strike="noStrike" baseline="0" dirty="0">
                <a:latin typeface="Calibri" panose="020F0502020204030204" pitchFamily="34" charset="0"/>
                <a:cs typeface="Calibri" panose="020F0502020204030204" pitchFamily="34" charset="0"/>
              </a:rPr>
              <a:t>of Multi-Scale Fusion </a:t>
            </a:r>
            <a:r>
              <a:rPr lang="en-US" sz="1400" u="none" strike="noStrike" baseline="0" dirty="0">
                <a:latin typeface="Calibri" panose="020F0502020204030204" pitchFamily="34" charset="0"/>
                <a:cs typeface="Calibri" panose="020F0502020204030204" pitchFamily="34" charset="0"/>
              </a:rPr>
              <a:t>An original image is represented in different levels by forming the pyramid structure. A compound image is created by applying a pattern selective approach of image fusion. Initially, the pyramid decomposition is performed on each source image. All these images are integrated to form a fused resultant image.</a:t>
            </a:r>
            <a:endParaRPr lang="en-IN" sz="1400" b="1" i="1"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FE6415CB-7BD3-4D9F-97F1-6245DC669A46}"/>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16083613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520B72-94C4-4ABB-AC64-A3382705B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4D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9A64CBFD-D6E8-4E6A-8F66-1948BED33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37C73AD-A979-4138-A5A5-714746E1FB0B}"/>
              </a:ext>
            </a:extLst>
          </p:cNvPr>
          <p:cNvPicPr>
            <a:picLocks noChangeAspect="1"/>
          </p:cNvPicPr>
          <p:nvPr/>
        </p:nvPicPr>
        <p:blipFill rotWithShape="1">
          <a:blip r:embed="rId2"/>
          <a:srcRect l="1230" t="3690" r="916" b="2542"/>
          <a:stretch/>
        </p:blipFill>
        <p:spPr>
          <a:xfrm>
            <a:off x="733426" y="592293"/>
            <a:ext cx="10744199" cy="4482284"/>
          </a:xfrm>
          <a:prstGeom prst="rect">
            <a:avLst/>
          </a:prstGeom>
        </p:spPr>
      </p:pic>
      <p:sp>
        <p:nvSpPr>
          <p:cNvPr id="15" name="TextBox 14">
            <a:extLst>
              <a:ext uri="{FF2B5EF4-FFF2-40B4-BE49-F238E27FC236}">
                <a16:creationId xmlns:a16="http://schemas.microsoft.com/office/drawing/2014/main" id="{DD0258A1-01C1-44B5-AC14-1E580872C239}"/>
              </a:ext>
            </a:extLst>
          </p:cNvPr>
          <p:cNvSpPr txBox="1"/>
          <p:nvPr/>
        </p:nvSpPr>
        <p:spPr>
          <a:xfrm>
            <a:off x="638175" y="5186810"/>
            <a:ext cx="10744199" cy="9541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Figure 2.5</a:t>
            </a:r>
            <a:r>
              <a:rPr kumimoji="0" lang="en-US" sz="1400" b="0" i="0" u="none" strike="noStrike" kern="1200" cap="none" spc="0" normalizeH="0" baseline="0" noProof="0" dirty="0">
                <a:ln>
                  <a:noFill/>
                </a:ln>
                <a:solidFill>
                  <a:srgbClr val="231F20"/>
                </a:solidFill>
                <a:effectLst/>
                <a:uLnTx/>
                <a:uFillTx/>
                <a:latin typeface="Calibri" panose="020F0502020204030204" pitchFamily="34" charset="0"/>
                <a:ea typeface="+mn-ea"/>
                <a:cs typeface="Calibri" panose="020F0502020204030204" pitchFamily="34" charset="0"/>
              </a:rPr>
              <a:t>. Overview of our Algorithms. Two images, denoted Input 1 and Input 2, are derived from the (too pale) white balanced image, using Gamma correction and edge sharpening, respectively. Those two images are then used as inputs of the fusion process, which derives normalized weight maps and blends the inputs based on a multi-scale process. The multi-scale fusion approach is here exemplified with only three levels of the Laplacian and Gaussian </a:t>
            </a:r>
            <a:r>
              <a:rPr kumimoji="0" lang="en-IN" sz="1400" b="0" i="0" u="none" strike="noStrike" kern="1200" cap="none" spc="0" normalizeH="0" baseline="0" noProof="0" dirty="0">
                <a:ln>
                  <a:noFill/>
                </a:ln>
                <a:solidFill>
                  <a:srgbClr val="231F20"/>
                </a:solidFill>
                <a:effectLst/>
                <a:uLnTx/>
                <a:uFillTx/>
                <a:latin typeface="Calibri" panose="020F0502020204030204" pitchFamily="34" charset="0"/>
                <a:ea typeface="+mn-ea"/>
                <a:cs typeface="Calibri" panose="020F0502020204030204" pitchFamily="34" charset="0"/>
              </a:rPr>
              <a:t>pyramids.</a:t>
            </a:r>
            <a:endParaRPr kumimoji="0" lang="en-IN"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Slide Number Placeholder 1">
            <a:extLst>
              <a:ext uri="{FF2B5EF4-FFF2-40B4-BE49-F238E27FC236}">
                <a16:creationId xmlns:a16="http://schemas.microsoft.com/office/drawing/2014/main" id="{7D120543-082D-458E-9020-B57E7338F1E9}"/>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204290773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4E9F44E-02E7-4A97-B7DB-1DB0F1F4EB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 name="Freeform 11">
              <a:extLst>
                <a:ext uri="{FF2B5EF4-FFF2-40B4-BE49-F238E27FC236}">
                  <a16:creationId xmlns:a16="http://schemas.microsoft.com/office/drawing/2014/main" id="{154F2546-BFC4-4B9A-B22A-40C22269F5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8" name="Freeform 12">
              <a:extLst>
                <a:ext uri="{FF2B5EF4-FFF2-40B4-BE49-F238E27FC236}">
                  <a16:creationId xmlns:a16="http://schemas.microsoft.com/office/drawing/2014/main" id="{4BB2355B-3CC7-4F78-AEE5-42361DBF4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9" name="Freeform 13">
              <a:extLst>
                <a:ext uri="{FF2B5EF4-FFF2-40B4-BE49-F238E27FC236}">
                  <a16:creationId xmlns:a16="http://schemas.microsoft.com/office/drawing/2014/main" id="{031B8A19-2FD3-4302-91CF-C8B6F93B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0" name="Freeform 14">
              <a:extLst>
                <a:ext uri="{FF2B5EF4-FFF2-40B4-BE49-F238E27FC236}">
                  <a16:creationId xmlns:a16="http://schemas.microsoft.com/office/drawing/2014/main" id="{73162A24-700C-424E-96EC-86CB156D0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1" name="Freeform 15">
              <a:extLst>
                <a:ext uri="{FF2B5EF4-FFF2-40B4-BE49-F238E27FC236}">
                  <a16:creationId xmlns:a16="http://schemas.microsoft.com/office/drawing/2014/main" id="{1F0C1D92-E435-4491-B392-AB951E055E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2" name="Freeform 16">
              <a:extLst>
                <a:ext uri="{FF2B5EF4-FFF2-40B4-BE49-F238E27FC236}">
                  <a16:creationId xmlns:a16="http://schemas.microsoft.com/office/drawing/2014/main" id="{0212CAD4-9EC5-41A6-B23D-EBA052710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3" name="Freeform 17">
              <a:extLst>
                <a:ext uri="{FF2B5EF4-FFF2-40B4-BE49-F238E27FC236}">
                  <a16:creationId xmlns:a16="http://schemas.microsoft.com/office/drawing/2014/main" id="{6EFDEEEF-07D4-42EA-BAF2-B6FB6442DD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4" name="Freeform 18">
              <a:extLst>
                <a:ext uri="{FF2B5EF4-FFF2-40B4-BE49-F238E27FC236}">
                  <a16:creationId xmlns:a16="http://schemas.microsoft.com/office/drawing/2014/main" id="{2F4FA7A2-4814-4283-AED6-51BE57860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5" name="Freeform 19">
              <a:extLst>
                <a:ext uri="{FF2B5EF4-FFF2-40B4-BE49-F238E27FC236}">
                  <a16:creationId xmlns:a16="http://schemas.microsoft.com/office/drawing/2014/main" id="{3A80AF23-BF8E-4209-B9DE-1D2A637B4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6" name="Freeform 20">
              <a:extLst>
                <a:ext uri="{FF2B5EF4-FFF2-40B4-BE49-F238E27FC236}">
                  <a16:creationId xmlns:a16="http://schemas.microsoft.com/office/drawing/2014/main" id="{19128847-0CCA-451D-A00A-2855A4D6D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7" name="Freeform 21">
              <a:extLst>
                <a:ext uri="{FF2B5EF4-FFF2-40B4-BE49-F238E27FC236}">
                  <a16:creationId xmlns:a16="http://schemas.microsoft.com/office/drawing/2014/main" id="{5007ABF4-C6D7-4D5A-B621-E22A6CDE2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8" name="Freeform 22">
              <a:extLst>
                <a:ext uri="{FF2B5EF4-FFF2-40B4-BE49-F238E27FC236}">
                  <a16:creationId xmlns:a16="http://schemas.microsoft.com/office/drawing/2014/main" id="{C626D9E0-6E9C-49D1-9350-E85A88DD3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0" name="Group 29">
            <a:extLst>
              <a:ext uri="{FF2B5EF4-FFF2-40B4-BE49-F238E27FC236}">
                <a16:creationId xmlns:a16="http://schemas.microsoft.com/office/drawing/2014/main" id="{3F22DE9C-F188-48E2-A82C-4434A8EEE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31" name="Freeform 27">
              <a:extLst>
                <a:ext uri="{FF2B5EF4-FFF2-40B4-BE49-F238E27FC236}">
                  <a16:creationId xmlns:a16="http://schemas.microsoft.com/office/drawing/2014/main" id="{02013AA2-1F55-4C5D-AA37-2F66C205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2" name="Freeform 28">
              <a:extLst>
                <a:ext uri="{FF2B5EF4-FFF2-40B4-BE49-F238E27FC236}">
                  <a16:creationId xmlns:a16="http://schemas.microsoft.com/office/drawing/2014/main" id="{1FB61D00-6151-464C-A1C0-2F19F6413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3" name="Freeform 29">
              <a:extLst>
                <a:ext uri="{FF2B5EF4-FFF2-40B4-BE49-F238E27FC236}">
                  <a16:creationId xmlns:a16="http://schemas.microsoft.com/office/drawing/2014/main" id="{A5ED6B64-D948-4BCE-9D88-5BB2FDD8F3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4" name="Freeform 30">
              <a:extLst>
                <a:ext uri="{FF2B5EF4-FFF2-40B4-BE49-F238E27FC236}">
                  <a16:creationId xmlns:a16="http://schemas.microsoft.com/office/drawing/2014/main" id="{F89D4BEB-9156-4620-A774-3B780CC75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5" name="Freeform 31">
              <a:extLst>
                <a:ext uri="{FF2B5EF4-FFF2-40B4-BE49-F238E27FC236}">
                  <a16:creationId xmlns:a16="http://schemas.microsoft.com/office/drawing/2014/main" id="{B4A8D726-AC9C-413C-BA61-279C42A85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6" name="Freeform 32">
              <a:extLst>
                <a:ext uri="{FF2B5EF4-FFF2-40B4-BE49-F238E27FC236}">
                  <a16:creationId xmlns:a16="http://schemas.microsoft.com/office/drawing/2014/main" id="{F17D811C-C413-4847-8A99-0C428A5835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7" name="Freeform 33">
              <a:extLst>
                <a:ext uri="{FF2B5EF4-FFF2-40B4-BE49-F238E27FC236}">
                  <a16:creationId xmlns:a16="http://schemas.microsoft.com/office/drawing/2014/main" id="{75BC74C6-A8D3-43B7-88D6-D36F1C038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8" name="Freeform 34">
              <a:extLst>
                <a:ext uri="{FF2B5EF4-FFF2-40B4-BE49-F238E27FC236}">
                  <a16:creationId xmlns:a16="http://schemas.microsoft.com/office/drawing/2014/main" id="{57EEDAFB-AA1B-4B29-B0D8-E3F097A308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9" name="Freeform 35">
              <a:extLst>
                <a:ext uri="{FF2B5EF4-FFF2-40B4-BE49-F238E27FC236}">
                  <a16:creationId xmlns:a16="http://schemas.microsoft.com/office/drawing/2014/main" id="{2037E8F3-503E-4F56-81D4-C0058A855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0" name="Freeform 36">
              <a:extLst>
                <a:ext uri="{FF2B5EF4-FFF2-40B4-BE49-F238E27FC236}">
                  <a16:creationId xmlns:a16="http://schemas.microsoft.com/office/drawing/2014/main" id="{B3B14D57-F75A-402A-B35D-98E84AD68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1" name="Freeform 37">
              <a:extLst>
                <a:ext uri="{FF2B5EF4-FFF2-40B4-BE49-F238E27FC236}">
                  <a16:creationId xmlns:a16="http://schemas.microsoft.com/office/drawing/2014/main" id="{4AFB6E2F-5AF1-4DB0-851C-8F7492A9E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2" name="Freeform 38">
              <a:extLst>
                <a:ext uri="{FF2B5EF4-FFF2-40B4-BE49-F238E27FC236}">
                  <a16:creationId xmlns:a16="http://schemas.microsoft.com/office/drawing/2014/main" id="{6725B281-5E62-47B4-873A-9B1261423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4" name="Rectangle 43">
            <a:extLst>
              <a:ext uri="{FF2B5EF4-FFF2-40B4-BE49-F238E27FC236}">
                <a16:creationId xmlns:a16="http://schemas.microsoft.com/office/drawing/2014/main" id="{6A10670B-6568-4038-91D8-392C78C0C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6" name="Freeform 11">
            <a:extLst>
              <a:ext uri="{FF2B5EF4-FFF2-40B4-BE49-F238E27FC236}">
                <a16:creationId xmlns:a16="http://schemas.microsoft.com/office/drawing/2014/main" id="{179DBEAA-367B-4941-8368-15EBD551F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8" name="Rectangle 4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5E8724E-AF8E-4B94-80D4-8D56F6C26D6F}"/>
              </a:ext>
            </a:extLst>
          </p:cNvPr>
          <p:cNvSpPr>
            <a:spLocks noGrp="1"/>
          </p:cNvSpPr>
          <p:nvPr>
            <p:ph type="title"/>
          </p:nvPr>
        </p:nvSpPr>
        <p:spPr>
          <a:xfrm>
            <a:off x="3373062" y="624110"/>
            <a:ext cx="8131550" cy="1280890"/>
          </a:xfrm>
        </p:spPr>
        <p:txBody>
          <a:bodyPr vert="horz" lIns="91440" tIns="45720" rIns="91440" bIns="45720" rtlCol="0" anchor="t">
            <a:normAutofit/>
          </a:bodyPr>
          <a:lstStyle/>
          <a:p>
            <a:pPr marL="742950" indent="-742950">
              <a:buFont typeface="+mj-lt"/>
              <a:buAutoNum type="arabicPeriod" startAt="3"/>
            </a:pPr>
            <a:r>
              <a:rPr lang="en-US" b="1" dirty="0">
                <a:solidFill>
                  <a:srgbClr val="FF0000"/>
                </a:solidFill>
                <a:latin typeface="Times New Roman" panose="02020603050405020304" pitchFamily="18" charset="0"/>
                <a:cs typeface="Times New Roman" panose="02020603050405020304" pitchFamily="18" charset="0"/>
              </a:rPr>
              <a:t>Results and Qualitative Analysis</a:t>
            </a:r>
          </a:p>
        </p:txBody>
      </p:sp>
      <p:sp>
        <p:nvSpPr>
          <p:cNvPr id="50" name="Rectangle 4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5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5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5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5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5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5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6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6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6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6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6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66" name="Group 6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6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6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7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7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7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7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7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7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7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7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7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8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11" name="TextBox 10">
            <a:extLst>
              <a:ext uri="{FF2B5EF4-FFF2-40B4-BE49-F238E27FC236}">
                <a16:creationId xmlns:a16="http://schemas.microsoft.com/office/drawing/2014/main" id="{47051D4A-8FCE-43B2-98E3-2F5CC35AD189}"/>
              </a:ext>
            </a:extLst>
          </p:cNvPr>
          <p:cNvSpPr txBox="1"/>
          <p:nvPr/>
        </p:nvSpPr>
        <p:spPr>
          <a:xfrm>
            <a:off x="3373062" y="2133600"/>
            <a:ext cx="8131550" cy="3777622"/>
          </a:xfrm>
          <a:prstGeom prst="rect">
            <a:avLst/>
          </a:prstGeom>
        </p:spPr>
        <p:txBody>
          <a:bodyPr vert="horz" lIns="91440" tIns="45720" rIns="91440" bIns="45720" rtlCol="0">
            <a:normAutofit/>
          </a:bodyPr>
          <a:lstStyle/>
          <a:p>
            <a:pPr marL="285750" indent="-285750" defTabSz="457200">
              <a:spcBef>
                <a:spcPts val="1000"/>
              </a:spcBef>
              <a:buClr>
                <a:schemeClr val="accent1"/>
              </a:buClr>
              <a:buFont typeface="Wingdings 3" charset="2"/>
              <a:buChar char=""/>
            </a:pPr>
            <a:r>
              <a:rPr lang="en-US">
                <a:solidFill>
                  <a:schemeClr val="tx1">
                    <a:lumMod val="75000"/>
                    <a:lumOff val="25000"/>
                  </a:schemeClr>
                </a:solidFill>
              </a:rPr>
              <a:t>The proposed underwater image enhancement method has no limitation on the resolution of input images. The resolution of the output image is consistent with that of the input image.</a:t>
            </a:r>
          </a:p>
          <a:p>
            <a:pPr marL="285750" indent="-285750" defTabSz="457200">
              <a:spcBef>
                <a:spcPts val="1000"/>
              </a:spcBef>
              <a:buClr>
                <a:schemeClr val="accent1"/>
              </a:buClr>
              <a:buFont typeface="Wingdings 3" charset="2"/>
              <a:buChar char=""/>
            </a:pPr>
            <a:r>
              <a:rPr lang="en-US">
                <a:solidFill>
                  <a:schemeClr val="tx1">
                    <a:lumMod val="75000"/>
                    <a:lumOff val="25000"/>
                  </a:schemeClr>
                </a:solidFill>
              </a:rPr>
              <a:t>Our approach is able to enhance a wide range of underwater images   (e.g. different cameras, depths, light conditions) with high accuracy, being able to recover important faded features and edges.</a:t>
            </a:r>
          </a:p>
          <a:p>
            <a:pPr marL="285750" indent="-285750" defTabSz="457200">
              <a:spcBef>
                <a:spcPts val="1000"/>
              </a:spcBef>
              <a:buClr>
                <a:schemeClr val="accent1"/>
              </a:buClr>
              <a:buFont typeface="Wingdings 3" charset="2"/>
              <a:buChar char=""/>
            </a:pPr>
            <a:r>
              <a:rPr lang="en-US">
                <a:solidFill>
                  <a:schemeClr val="tx1">
                    <a:lumMod val="75000"/>
                    <a:lumOff val="25000"/>
                  </a:schemeClr>
                </a:solidFill>
              </a:rPr>
              <a:t>Our Model works good with blue/green colour deviated images that does not mean it can not work on shallow and turbid water images, it can work but there will be some challenges with some type of images.</a:t>
            </a:r>
          </a:p>
        </p:txBody>
      </p:sp>
      <p:sp>
        <p:nvSpPr>
          <p:cNvPr id="2" name="Slide Number Placeholder 1">
            <a:extLst>
              <a:ext uri="{FF2B5EF4-FFF2-40B4-BE49-F238E27FC236}">
                <a16:creationId xmlns:a16="http://schemas.microsoft.com/office/drawing/2014/main" id="{AF17D360-BC46-4955-ABF2-E949C1314D7D}"/>
              </a:ext>
            </a:extLst>
          </p:cNvPr>
          <p:cNvSpPr>
            <a:spLocks noGrp="1"/>
          </p:cNvSpPr>
          <p:nvPr>
            <p:ph type="sldNum" sz="quarter" idx="12"/>
          </p:nvPr>
        </p:nvSpPr>
        <p:spPr>
          <a:xfrm>
            <a:off x="62083" y="3486135"/>
            <a:ext cx="779767" cy="365125"/>
          </a:xfrm>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65581902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C607C1-8E32-4E42-B1E2-291DC55A33E5}"/>
              </a:ext>
            </a:extLst>
          </p:cNvPr>
          <p:cNvSpPr txBox="1">
            <a:spLocks noGrp="1"/>
          </p:cNvSpPr>
          <p:nvPr>
            <p:ph type="title"/>
          </p:nvPr>
        </p:nvSpPr>
        <p:spPr>
          <a:xfrm>
            <a:off x="2601913" y="147226"/>
            <a:ext cx="8912225" cy="1281112"/>
          </a:xfrm>
          <a:prstGeom prst="rect">
            <a:avLst/>
          </a:prstGeom>
          <a:noFill/>
        </p:spPr>
        <p:txBody>
          <a:bodyPr wrap="square">
            <a:spAutoFit/>
          </a:bodyPr>
          <a:lstStyle/>
          <a:p>
            <a:pPr lvl="0">
              <a:buFont typeface="+mj-lt"/>
              <a:buNone/>
            </a:pPr>
            <a:r>
              <a:rPr lang="en-US" sz="2700" b="1" dirty="0">
                <a:solidFill>
                  <a:srgbClr val="7030A0"/>
                </a:solidFill>
                <a:latin typeface="Times New Roman" panose="02020603050405020304" pitchFamily="18" charset="0"/>
                <a:cs typeface="Times New Roman" panose="02020603050405020304" pitchFamily="18" charset="0"/>
              </a:rPr>
              <a:t>3.1 Some Results of our Model.</a:t>
            </a:r>
            <a:endParaRPr lang="en-IN" sz="2700" b="1" dirty="0">
              <a:solidFill>
                <a:srgbClr val="7030A0"/>
              </a:solidFill>
              <a:latin typeface="Times New Roman" panose="02020603050405020304" pitchFamily="18" charset="0"/>
              <a:cs typeface="Times New Roman" panose="02020603050405020304" pitchFamily="18" charset="0"/>
            </a:endParaRPr>
          </a:p>
        </p:txBody>
      </p:sp>
      <p:pic>
        <p:nvPicPr>
          <p:cNvPr id="6" name="Picture 5" descr="Graphical user interface, application, PowerPoint&#10;&#10;Description automatically generated">
            <a:extLst>
              <a:ext uri="{FF2B5EF4-FFF2-40B4-BE49-F238E27FC236}">
                <a16:creationId xmlns:a16="http://schemas.microsoft.com/office/drawing/2014/main" id="{EE052D84-4A08-4855-95F7-0678A16DBAFA}"/>
              </a:ext>
            </a:extLst>
          </p:cNvPr>
          <p:cNvPicPr>
            <a:picLocks noChangeAspect="1"/>
          </p:cNvPicPr>
          <p:nvPr/>
        </p:nvPicPr>
        <p:blipFill rotWithShape="1">
          <a:blip r:embed="rId2"/>
          <a:srcRect l="14219" t="2804" r="12110" b="7533"/>
          <a:stretch/>
        </p:blipFill>
        <p:spPr>
          <a:xfrm>
            <a:off x="1970088" y="695707"/>
            <a:ext cx="8982075" cy="5329237"/>
          </a:xfrm>
          <a:prstGeom prst="rect">
            <a:avLst/>
          </a:prstGeom>
        </p:spPr>
      </p:pic>
      <p:sp>
        <p:nvSpPr>
          <p:cNvPr id="99" name="TextBox 98">
            <a:extLst>
              <a:ext uri="{FF2B5EF4-FFF2-40B4-BE49-F238E27FC236}">
                <a16:creationId xmlns:a16="http://schemas.microsoft.com/office/drawing/2014/main" id="{35CBB41B-263F-4D04-9E6B-20974FCB78BF}"/>
              </a:ext>
            </a:extLst>
          </p:cNvPr>
          <p:cNvSpPr txBox="1"/>
          <p:nvPr/>
        </p:nvSpPr>
        <p:spPr>
          <a:xfrm>
            <a:off x="2724149" y="6162293"/>
            <a:ext cx="8228013" cy="307777"/>
          </a:xfrm>
          <a:prstGeom prst="rect">
            <a:avLst/>
          </a:prstGeom>
          <a:noFill/>
        </p:spPr>
        <p:txBody>
          <a:bodyPr wrap="square">
            <a:spAutoFit/>
          </a:bodyPr>
          <a:lstStyle/>
          <a:p>
            <a:pPr algn="just"/>
            <a:r>
              <a:rPr lang="en-US" sz="1400" b="1" dirty="0">
                <a:latin typeface="Calibri" panose="020F0502020204030204" pitchFamily="34" charset="0"/>
                <a:cs typeface="Calibri" panose="020F0502020204030204" pitchFamily="34" charset="0"/>
              </a:rPr>
              <a:t>Figure3.1</a:t>
            </a:r>
            <a:r>
              <a:rPr lang="en-US" sz="1400" dirty="0">
                <a:latin typeface="Calibri" panose="020F0502020204030204" pitchFamily="34" charset="0"/>
                <a:cs typeface="Calibri" panose="020F0502020204030204" pitchFamily="34" charset="0"/>
              </a:rPr>
              <a:t> (0). Original Image, (1) . White Balanced Image , (2). Gamma Corrected Image , (3). Sharpened Image</a:t>
            </a:r>
            <a:endParaRPr lang="en-IN" sz="1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85575D6E-849B-4824-92D2-6E7BEE7B41D3}"/>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958041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0"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1"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2"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3"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4"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5"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66"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67"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8"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69"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0"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1"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3" name="Group 72">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4"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5"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76"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77"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78"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79"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0"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1"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2"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3"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4"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5"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87" name="Rectangle 86">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9"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91" name="Rectangle 90">
            <a:extLst>
              <a:ext uri="{FF2B5EF4-FFF2-40B4-BE49-F238E27FC236}">
                <a16:creationId xmlns:a16="http://schemas.microsoft.com/office/drawing/2014/main" id="{0147D98C-0914-4CCC-9221-3E732A8C6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81"/>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picture frame&#10;&#10;Description automatically generated">
            <a:extLst>
              <a:ext uri="{FF2B5EF4-FFF2-40B4-BE49-F238E27FC236}">
                <a16:creationId xmlns:a16="http://schemas.microsoft.com/office/drawing/2014/main" id="{9137F87D-2FBB-42A6-997B-A0A85270B454}"/>
              </a:ext>
            </a:extLst>
          </p:cNvPr>
          <p:cNvPicPr>
            <a:picLocks noChangeAspect="1"/>
          </p:cNvPicPr>
          <p:nvPr/>
        </p:nvPicPr>
        <p:blipFill rotWithShape="1">
          <a:blip r:embed="rId2"/>
          <a:srcRect l="11372" t="17644" r="7256" b="24780"/>
          <a:stretch/>
        </p:blipFill>
        <p:spPr>
          <a:xfrm>
            <a:off x="941721" y="731263"/>
            <a:ext cx="10894277" cy="4048032"/>
          </a:xfrm>
          <a:prstGeom prst="rect">
            <a:avLst/>
          </a:prstGeom>
        </p:spPr>
      </p:pic>
      <p:sp>
        <p:nvSpPr>
          <p:cNvPr id="93" name="Freeform 11">
            <a:extLst>
              <a:ext uri="{FF2B5EF4-FFF2-40B4-BE49-F238E27FC236}">
                <a16:creationId xmlns:a16="http://schemas.microsoft.com/office/drawing/2014/main" id="{95746409-9281-4501-B230-30E8E5F43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66C2F4A1-481F-499D-93F4-2793A95EEAD4}"/>
              </a:ext>
            </a:extLst>
          </p:cNvPr>
          <p:cNvSpPr txBox="1"/>
          <p:nvPr/>
        </p:nvSpPr>
        <p:spPr>
          <a:xfrm>
            <a:off x="2655221" y="4929411"/>
            <a:ext cx="8533461" cy="307777"/>
          </a:xfrm>
          <a:prstGeom prst="rect">
            <a:avLst/>
          </a:prstGeom>
          <a:noFill/>
        </p:spPr>
        <p:txBody>
          <a:bodyPr wrap="square">
            <a:spAutoFit/>
          </a:bodyPr>
          <a:lstStyle/>
          <a:p>
            <a:pPr algn="just"/>
            <a:r>
              <a:rPr lang="en-US" sz="1400" b="1" dirty="0">
                <a:latin typeface="Calibri" panose="020F0502020204030204" pitchFamily="34" charset="0"/>
                <a:cs typeface="Calibri" panose="020F0502020204030204" pitchFamily="34" charset="0"/>
              </a:rPr>
              <a:t>Figure3.2</a:t>
            </a:r>
            <a:r>
              <a:rPr lang="en-US" sz="1400" dirty="0">
                <a:latin typeface="Calibri" panose="020F0502020204030204" pitchFamily="34" charset="0"/>
                <a:cs typeface="Calibri" panose="020F0502020204030204" pitchFamily="34" charset="0"/>
              </a:rPr>
              <a:t> (Left). Original Image, 			(Right). Final Enhanced Image</a:t>
            </a:r>
            <a:endParaRPr lang="en-IN" sz="14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5021ED7B-3D74-4267-AFAC-73299C6D483D}"/>
              </a:ext>
            </a:extLst>
          </p:cNvPr>
          <p:cNvSpPr>
            <a:spLocks noGrp="1"/>
          </p:cNvSpPr>
          <p:nvPr>
            <p:ph type="sldNum" sz="quarter" idx="12"/>
          </p:nvPr>
        </p:nvSpPr>
        <p:spPr>
          <a:xfrm>
            <a:off x="17662" y="6124035"/>
            <a:ext cx="779767" cy="365125"/>
          </a:xfrm>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365394822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7BF6-F439-4649-AAE9-711CEC778C75}"/>
              </a:ext>
            </a:extLst>
          </p:cNvPr>
          <p:cNvSpPr>
            <a:spLocks noGrp="1"/>
          </p:cNvSpPr>
          <p:nvPr>
            <p:ph type="title"/>
          </p:nvPr>
        </p:nvSpPr>
        <p:spPr>
          <a:xfrm>
            <a:off x="2585499" y="392100"/>
            <a:ext cx="8911687" cy="760807"/>
          </a:xfrm>
        </p:spPr>
        <p:txBody>
          <a:bodyPr>
            <a:normAutofit/>
          </a:bodyPr>
          <a:lstStyle/>
          <a:p>
            <a:r>
              <a:rPr lang="en-US" sz="2700" b="1" dirty="0">
                <a:solidFill>
                  <a:srgbClr val="7030A0"/>
                </a:solidFill>
                <a:latin typeface="Times New Roman" panose="02020603050405020304" pitchFamily="18" charset="0"/>
                <a:cs typeface="Times New Roman" panose="02020603050405020304" pitchFamily="18" charset="0"/>
              </a:rPr>
              <a:t>3.2  Qualitative Evaluation</a:t>
            </a:r>
            <a:endParaRPr lang="en-IN" sz="27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5CCF1D1-F45B-422D-B2BE-DFEED0A0AF0F}"/>
              </a:ext>
            </a:extLst>
          </p:cNvPr>
          <p:cNvSpPr>
            <a:spLocks noGrp="1"/>
          </p:cNvSpPr>
          <p:nvPr>
            <p:ph idx="1"/>
          </p:nvPr>
        </p:nvSpPr>
        <p:spPr>
          <a:xfrm>
            <a:off x="2585499" y="1619250"/>
            <a:ext cx="8330151" cy="4352925"/>
          </a:xfrm>
        </p:spPr>
        <p:txBody>
          <a:bodyPr>
            <a:normAutofit/>
          </a:bodyPr>
          <a:lstStyle/>
          <a:p>
            <a:pPr algn="just">
              <a:lnSpc>
                <a:spcPct val="150000"/>
              </a:lnSpc>
              <a:buFont typeface="Wingdings" panose="05000000000000000000" pitchFamily="2" charset="2"/>
              <a:buChar char="v"/>
            </a:pPr>
            <a:r>
              <a:rPr lang="en-US" sz="1600" b="0" i="0" u="none" strike="noStrike" baseline="0" dirty="0">
                <a:solidFill>
                  <a:srgbClr val="000000"/>
                </a:solidFill>
                <a:latin typeface="Calibri" panose="020F0502020204030204" pitchFamily="34" charset="0"/>
                <a:cs typeface="Calibri" panose="020F0502020204030204" pitchFamily="34" charset="0"/>
              </a:rPr>
              <a:t>Qualitative evaluation is mainly evaluated in terms of contrast, visibility, and color. Quantitative evaluation is mainly evaluated in terms of underwater image quality measure (UIQM) and underwater color image quality evaluation (UCIQE) .</a:t>
            </a:r>
          </a:p>
          <a:p>
            <a:pPr algn="just">
              <a:lnSpc>
                <a:spcPct val="150000"/>
              </a:lnSpc>
              <a:buFont typeface="Wingdings" panose="05000000000000000000" pitchFamily="2" charset="2"/>
              <a:buChar char="v"/>
            </a:pPr>
            <a:r>
              <a:rPr lang="en-US" sz="1600" b="0" i="0" u="none" strike="noStrike" baseline="0" dirty="0">
                <a:solidFill>
                  <a:srgbClr val="000000"/>
                </a:solidFill>
                <a:latin typeface="Calibri" panose="020F0502020204030204" pitchFamily="34" charset="0"/>
                <a:cs typeface="Calibri" panose="020F0502020204030204" pitchFamily="34" charset="0"/>
              </a:rPr>
              <a:t>The UIQM and UCIQE metrics are dedicated to underwater image assessment. They address three important criteria: colorfulness, sharpness, and contrast. </a:t>
            </a:r>
            <a:r>
              <a:rPr lang="en-US" sz="1600" dirty="0">
                <a:solidFill>
                  <a:srgbClr val="000000"/>
                </a:solidFill>
                <a:latin typeface="Calibri" panose="020F0502020204030204" pitchFamily="34" charset="0"/>
                <a:cs typeface="Calibri" panose="020F0502020204030204" pitchFamily="34" charset="0"/>
              </a:rPr>
              <a:t>In our model we are basically focusing on the blue/green deviated underwater images.</a:t>
            </a:r>
          </a:p>
          <a:p>
            <a:pPr algn="just">
              <a:lnSpc>
                <a:spcPct val="150000"/>
              </a:lnSpc>
              <a:buFont typeface="Wingdings" panose="05000000000000000000" pitchFamily="2" charset="2"/>
              <a:buChar char="v"/>
            </a:pPr>
            <a:r>
              <a:rPr lang="en-US" sz="1600" dirty="0">
                <a:solidFill>
                  <a:srgbClr val="000000"/>
                </a:solidFill>
                <a:latin typeface="Calibri" panose="020F0502020204030204" pitchFamily="34" charset="0"/>
                <a:cs typeface="Calibri" panose="020F0502020204030204" pitchFamily="34" charset="0"/>
              </a:rPr>
              <a:t>More the value of UCIQE and UIQM more better-quality output image will be.</a:t>
            </a:r>
          </a:p>
          <a:p>
            <a:pPr algn="just">
              <a:lnSpc>
                <a:spcPct val="150000"/>
              </a:lnSpc>
              <a:buFont typeface="Wingdings" panose="05000000000000000000" pitchFamily="2" charset="2"/>
              <a:buChar char="v"/>
            </a:pPr>
            <a:endParaRPr lang="en-US" sz="1600" dirty="0">
              <a:solidFill>
                <a:srgbClr val="000000"/>
              </a:solidFill>
              <a:latin typeface="Calibri" panose="020F0502020204030204" pitchFamily="34" charset="0"/>
              <a:cs typeface="Calibri" panose="020F0502020204030204" pitchFamily="34" charset="0"/>
            </a:endParaRPr>
          </a:p>
          <a:p>
            <a:pPr algn="just">
              <a:lnSpc>
                <a:spcPct val="150000"/>
              </a:lnSpc>
              <a:buFont typeface="Wingdings" panose="05000000000000000000" pitchFamily="2" charset="2"/>
              <a:buChar char="Ø"/>
            </a:pPr>
            <a:r>
              <a:rPr lang="en-US" sz="1600" dirty="0">
                <a:solidFill>
                  <a:srgbClr val="000000"/>
                </a:solidFill>
                <a:latin typeface="Calibri" panose="020F0502020204030204" pitchFamily="34" charset="0"/>
                <a:cs typeface="Calibri" panose="020F0502020204030204" pitchFamily="34" charset="0"/>
              </a:rPr>
              <a:t>A comparison of outputs of different present approaches is compared in the fig.3.3 with our work  and based on the output images a quality evaluation table 3.1 is made.</a:t>
            </a:r>
            <a:endParaRPr lang="en-IN" sz="1600"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FCF8609C-9737-4BAB-80C0-2AB73B366356}"/>
              </a:ext>
            </a:extLst>
          </p:cNvPr>
          <p:cNvSpPr>
            <a:spLocks noGrp="1"/>
          </p:cNvSpPr>
          <p:nvPr>
            <p:ph type="sldNum" sz="quarter" idx="12"/>
          </p:nvPr>
        </p:nvSpPr>
        <p:spPr/>
        <p:txBody>
          <a:bodyPr/>
          <a:lstStyle/>
          <a:p>
            <a:fld id="{6D22F896-40B5-4ADD-8801-0D06FADFA095}" type="slidenum">
              <a:rPr lang="en-US" smtClean="0"/>
              <a:pPr/>
              <a:t>19</a:t>
            </a:fld>
            <a:endParaRPr lang="en-US" dirty="0"/>
          </a:p>
        </p:txBody>
      </p:sp>
    </p:spTree>
    <p:extLst>
      <p:ext uri="{BB962C8B-B14F-4D97-AF65-F5344CB8AC3E}">
        <p14:creationId xmlns:p14="http://schemas.microsoft.com/office/powerpoint/2010/main" val="309113156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64" name="Rectangle 51">
            <a:extLst>
              <a:ext uri="{FF2B5EF4-FFF2-40B4-BE49-F238E27FC236}">
                <a16:creationId xmlns:a16="http://schemas.microsoft.com/office/drawing/2014/main" id="{1BB01FB5-37B9-4EBD-AF40-DE68D3CA4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28F6D-BC9C-4701-83B7-BC1F8A573372}"/>
              </a:ext>
            </a:extLst>
          </p:cNvPr>
          <p:cNvSpPr>
            <a:spLocks noGrp="1"/>
          </p:cNvSpPr>
          <p:nvPr>
            <p:ph type="title"/>
          </p:nvPr>
        </p:nvSpPr>
        <p:spPr>
          <a:xfrm>
            <a:off x="1259893" y="3101093"/>
            <a:ext cx="2454052" cy="3029344"/>
          </a:xfrm>
        </p:spPr>
        <p:txBody>
          <a:bodyPr>
            <a:normAutofit/>
          </a:bodyPr>
          <a:lstStyle/>
          <a:p>
            <a:r>
              <a:rPr lang="en-IN" sz="3200" b="1" dirty="0">
                <a:solidFill>
                  <a:schemeClr val="bg1"/>
                </a:solidFill>
                <a:effectLst>
                  <a:outerShdw blurRad="38100" dist="38100" dir="2700000" algn="tl">
                    <a:srgbClr val="000000">
                      <a:alpha val="43137"/>
                    </a:srgbClr>
                  </a:outerShdw>
                </a:effectLst>
                <a:latin typeface="Algerian" panose="04020705040A02060702" pitchFamily="82" charset="0"/>
              </a:rPr>
              <a:t>Contents</a:t>
            </a:r>
          </a:p>
        </p:txBody>
      </p:sp>
      <p:sp>
        <p:nvSpPr>
          <p:cNvPr id="65" name="Freeform 11">
            <a:extLst>
              <a:ext uri="{FF2B5EF4-FFF2-40B4-BE49-F238E27FC236}">
                <a16:creationId xmlns:a16="http://schemas.microsoft.com/office/drawing/2014/main" id="{06AF6A9A-0638-4916-AD29-9FC8FC07A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66" name="Rectangle 55">
            <a:extLst>
              <a:ext uri="{FF2B5EF4-FFF2-40B4-BE49-F238E27FC236}">
                <a16:creationId xmlns:a16="http://schemas.microsoft.com/office/drawing/2014/main" id="{79057B2B-0D8C-47F2-836B-2E7DD462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Content Placeholder 2">
            <a:extLst>
              <a:ext uri="{FF2B5EF4-FFF2-40B4-BE49-F238E27FC236}">
                <a16:creationId xmlns:a16="http://schemas.microsoft.com/office/drawing/2014/main" id="{D6308EAD-06A1-4F5B-AEDD-40E57BF860EB}"/>
              </a:ext>
            </a:extLst>
          </p:cNvPr>
          <p:cNvGraphicFramePr>
            <a:graphicFrameLocks noGrp="1"/>
          </p:cNvGraphicFramePr>
          <p:nvPr>
            <p:ph sz="quarter" idx="13"/>
            <p:extLst>
              <p:ext uri="{D42A27DB-BD31-4B8C-83A1-F6EECF244321}">
                <p14:modId xmlns:p14="http://schemas.microsoft.com/office/powerpoint/2010/main" val="3269019943"/>
              </p:ext>
            </p:extLst>
          </p:nvPr>
        </p:nvGraphicFramePr>
        <p:xfrm>
          <a:off x="4713143" y="417250"/>
          <a:ext cx="7156302" cy="5903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8E980FAC-B0D4-43D8-840B-5A7A769A277C}"/>
              </a:ext>
            </a:extLst>
          </p:cNvPr>
          <p:cNvSpPr>
            <a:spLocks noGrp="1"/>
          </p:cNvSpPr>
          <p:nvPr>
            <p:ph type="sldNum" sz="quarter" idx="12"/>
          </p:nvPr>
        </p:nvSpPr>
        <p:spPr>
          <a:xfrm>
            <a:off x="-159" y="3254371"/>
            <a:ext cx="779767" cy="365125"/>
          </a:xfrm>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693076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10F1A9F-0518-4FF9-B75B-D2DD1F1C0F13}"/>
              </a:ext>
            </a:extLst>
          </p:cNvPr>
          <p:cNvSpPr txBox="1"/>
          <p:nvPr/>
        </p:nvSpPr>
        <p:spPr>
          <a:xfrm>
            <a:off x="2817180" y="6156696"/>
            <a:ext cx="7917495" cy="369332"/>
          </a:xfrm>
          <a:prstGeom prst="rect">
            <a:avLst/>
          </a:prstGeom>
          <a:noFill/>
        </p:spPr>
        <p:txBody>
          <a:bodyPr wrap="square">
            <a:spAutoFit/>
          </a:bodyPr>
          <a:lstStyle/>
          <a:p>
            <a:r>
              <a:rPr lang="en-US" sz="1800" b="1" i="0" u="none" strike="noStrike" baseline="0" dirty="0">
                <a:latin typeface="URWPalladioL-Bold"/>
              </a:rPr>
              <a:t>Figure 3.3. </a:t>
            </a:r>
            <a:r>
              <a:rPr lang="en-US" sz="1800" b="0" i="0" u="none" strike="noStrike" baseline="0" dirty="0">
                <a:latin typeface="URWPalladioL-Roma"/>
              </a:rPr>
              <a:t>The qualitative evaluation result of 7 selected images from </a:t>
            </a:r>
            <a:r>
              <a:rPr lang="en-US" dirty="0">
                <a:latin typeface="URWPalladioL-Roma"/>
              </a:rPr>
              <a:t>a data set.</a:t>
            </a:r>
            <a:endParaRPr lang="en-IN" dirty="0"/>
          </a:p>
        </p:txBody>
      </p:sp>
      <p:pic>
        <p:nvPicPr>
          <p:cNvPr id="3" name="Picture 2">
            <a:extLst>
              <a:ext uri="{FF2B5EF4-FFF2-40B4-BE49-F238E27FC236}">
                <a16:creationId xmlns:a16="http://schemas.microsoft.com/office/drawing/2014/main" id="{4B47730B-4E9C-4E4F-891D-E07EA41DB9DA}"/>
              </a:ext>
            </a:extLst>
          </p:cNvPr>
          <p:cNvPicPr>
            <a:picLocks noChangeAspect="1"/>
          </p:cNvPicPr>
          <p:nvPr/>
        </p:nvPicPr>
        <p:blipFill>
          <a:blip r:embed="rId2"/>
          <a:stretch>
            <a:fillRect/>
          </a:stretch>
        </p:blipFill>
        <p:spPr>
          <a:xfrm>
            <a:off x="2289732" y="331972"/>
            <a:ext cx="8622497" cy="5701842"/>
          </a:xfrm>
          <a:prstGeom prst="rect">
            <a:avLst/>
          </a:prstGeom>
        </p:spPr>
      </p:pic>
      <p:sp>
        <p:nvSpPr>
          <p:cNvPr id="5" name="Slide Number Placeholder 4">
            <a:extLst>
              <a:ext uri="{FF2B5EF4-FFF2-40B4-BE49-F238E27FC236}">
                <a16:creationId xmlns:a16="http://schemas.microsoft.com/office/drawing/2014/main" id="{7B7A8FCE-BF9A-43D0-B3E2-1F34CB28E9DE}"/>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391099537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41D049E-2C7B-4131-B81E-E5B643BD6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1635463-D121-4B16-AB61-D492DD3F0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7">
            <a:extLst>
              <a:ext uri="{FF2B5EF4-FFF2-40B4-BE49-F238E27FC236}">
                <a16:creationId xmlns:a16="http://schemas.microsoft.com/office/drawing/2014/main" id="{ED74362F-45FF-4A23-BF83-D983CC84A4B2}"/>
              </a:ext>
            </a:extLst>
          </p:cNvPr>
          <p:cNvGraphicFramePr>
            <a:graphicFrameLocks noGrp="1"/>
          </p:cNvGraphicFramePr>
          <p:nvPr>
            <p:extLst>
              <p:ext uri="{D42A27DB-BD31-4B8C-83A1-F6EECF244321}">
                <p14:modId xmlns:p14="http://schemas.microsoft.com/office/powerpoint/2010/main" val="656050872"/>
              </p:ext>
            </p:extLst>
          </p:nvPr>
        </p:nvGraphicFramePr>
        <p:xfrm>
          <a:off x="712433" y="2116465"/>
          <a:ext cx="10905070" cy="3688247"/>
        </p:xfrm>
        <a:graphic>
          <a:graphicData uri="http://schemas.openxmlformats.org/drawingml/2006/table">
            <a:tbl>
              <a:tblPr firstRow="1" bandRow="1">
                <a:tableStyleId>{5940675A-B579-460E-94D1-54222C63F5DA}</a:tableStyleId>
              </a:tblPr>
              <a:tblGrid>
                <a:gridCol w="1164790">
                  <a:extLst>
                    <a:ext uri="{9D8B030D-6E8A-4147-A177-3AD203B41FA5}">
                      <a16:colId xmlns:a16="http://schemas.microsoft.com/office/drawing/2014/main" val="2555458961"/>
                    </a:ext>
                  </a:extLst>
                </a:gridCol>
                <a:gridCol w="1037615">
                  <a:extLst>
                    <a:ext uri="{9D8B030D-6E8A-4147-A177-3AD203B41FA5}">
                      <a16:colId xmlns:a16="http://schemas.microsoft.com/office/drawing/2014/main" val="799834648"/>
                    </a:ext>
                  </a:extLst>
                </a:gridCol>
                <a:gridCol w="910441">
                  <a:extLst>
                    <a:ext uri="{9D8B030D-6E8A-4147-A177-3AD203B41FA5}">
                      <a16:colId xmlns:a16="http://schemas.microsoft.com/office/drawing/2014/main" val="1953984529"/>
                    </a:ext>
                  </a:extLst>
                </a:gridCol>
                <a:gridCol w="1037615">
                  <a:extLst>
                    <a:ext uri="{9D8B030D-6E8A-4147-A177-3AD203B41FA5}">
                      <a16:colId xmlns:a16="http://schemas.microsoft.com/office/drawing/2014/main" val="3172986540"/>
                    </a:ext>
                  </a:extLst>
                </a:gridCol>
                <a:gridCol w="910441">
                  <a:extLst>
                    <a:ext uri="{9D8B030D-6E8A-4147-A177-3AD203B41FA5}">
                      <a16:colId xmlns:a16="http://schemas.microsoft.com/office/drawing/2014/main" val="3306377086"/>
                    </a:ext>
                  </a:extLst>
                </a:gridCol>
                <a:gridCol w="1037615">
                  <a:extLst>
                    <a:ext uri="{9D8B030D-6E8A-4147-A177-3AD203B41FA5}">
                      <a16:colId xmlns:a16="http://schemas.microsoft.com/office/drawing/2014/main" val="1164616320"/>
                    </a:ext>
                  </a:extLst>
                </a:gridCol>
                <a:gridCol w="910441">
                  <a:extLst>
                    <a:ext uri="{9D8B030D-6E8A-4147-A177-3AD203B41FA5}">
                      <a16:colId xmlns:a16="http://schemas.microsoft.com/office/drawing/2014/main" val="3428270420"/>
                    </a:ext>
                  </a:extLst>
                </a:gridCol>
                <a:gridCol w="1037615">
                  <a:extLst>
                    <a:ext uri="{9D8B030D-6E8A-4147-A177-3AD203B41FA5}">
                      <a16:colId xmlns:a16="http://schemas.microsoft.com/office/drawing/2014/main" val="1473453659"/>
                    </a:ext>
                  </a:extLst>
                </a:gridCol>
                <a:gridCol w="910441">
                  <a:extLst>
                    <a:ext uri="{9D8B030D-6E8A-4147-A177-3AD203B41FA5}">
                      <a16:colId xmlns:a16="http://schemas.microsoft.com/office/drawing/2014/main" val="67584607"/>
                    </a:ext>
                  </a:extLst>
                </a:gridCol>
                <a:gridCol w="1037615">
                  <a:extLst>
                    <a:ext uri="{9D8B030D-6E8A-4147-A177-3AD203B41FA5}">
                      <a16:colId xmlns:a16="http://schemas.microsoft.com/office/drawing/2014/main" val="3899543168"/>
                    </a:ext>
                  </a:extLst>
                </a:gridCol>
                <a:gridCol w="910441">
                  <a:extLst>
                    <a:ext uri="{9D8B030D-6E8A-4147-A177-3AD203B41FA5}">
                      <a16:colId xmlns:a16="http://schemas.microsoft.com/office/drawing/2014/main" val="2539275480"/>
                    </a:ext>
                  </a:extLst>
                </a:gridCol>
              </a:tblGrid>
              <a:tr h="475815">
                <a:tc>
                  <a:txBody>
                    <a:bodyPr/>
                    <a:lstStyle/>
                    <a:p>
                      <a:pPr algn="ctr"/>
                      <a:r>
                        <a:rPr lang="en-US" sz="1800"/>
                        <a:t>Data</a:t>
                      </a:r>
                      <a:endParaRPr lang="en-IN" sz="1800"/>
                    </a:p>
                  </a:txBody>
                  <a:tcPr marL="90229" marR="90229" marT="45115" marB="45115"/>
                </a:tc>
                <a:tc>
                  <a:txBody>
                    <a:bodyPr/>
                    <a:lstStyle/>
                    <a:p>
                      <a:pPr algn="ctr"/>
                      <a:r>
                        <a:rPr lang="en-US" sz="1800"/>
                        <a:t>UCIQE</a:t>
                      </a:r>
                      <a:endParaRPr lang="en-IN" sz="1800"/>
                    </a:p>
                  </a:txBody>
                  <a:tcPr marL="90229" marR="90229" marT="45115" marB="45115"/>
                </a:tc>
                <a:tc>
                  <a:txBody>
                    <a:bodyPr/>
                    <a:lstStyle/>
                    <a:p>
                      <a:pPr algn="ctr"/>
                      <a:r>
                        <a:rPr lang="en-US" sz="1800" dirty="0"/>
                        <a:t>UIQM</a:t>
                      </a:r>
                      <a:endParaRPr lang="en-IN" sz="1800" dirty="0"/>
                    </a:p>
                  </a:txBody>
                  <a:tcPr marL="90229" marR="90229" marT="45115" marB="45115"/>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UCIQE</a:t>
                      </a:r>
                      <a:endParaRPr lang="en-IN" sz="1800" dirty="0"/>
                    </a:p>
                  </a:txBody>
                  <a:tcPr marL="90229" marR="90229" marT="45115" marB="45115"/>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UIQM</a:t>
                      </a:r>
                      <a:endParaRPr lang="en-IN" sz="1800" dirty="0"/>
                    </a:p>
                  </a:txBody>
                  <a:tcPr marL="90229" marR="90229" marT="45115" marB="45115"/>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UCIQE</a:t>
                      </a:r>
                      <a:endParaRPr lang="en-IN" sz="1800" dirty="0"/>
                    </a:p>
                  </a:txBody>
                  <a:tcPr marL="90229" marR="90229" marT="45115" marB="45115"/>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UIQM</a:t>
                      </a:r>
                      <a:endParaRPr lang="en-IN" sz="1800" dirty="0"/>
                    </a:p>
                  </a:txBody>
                  <a:tcPr marL="90229" marR="90229" marT="45115" marB="45115"/>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UCIQE</a:t>
                      </a:r>
                      <a:endParaRPr lang="en-IN" sz="1800" dirty="0"/>
                    </a:p>
                  </a:txBody>
                  <a:tcPr marL="90229" marR="90229" marT="45115" marB="45115"/>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UIQM</a:t>
                      </a:r>
                      <a:endParaRPr lang="en-IN" sz="1800" dirty="0"/>
                    </a:p>
                  </a:txBody>
                  <a:tcPr marL="90229" marR="90229" marT="45115" marB="45115"/>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UCIQE</a:t>
                      </a:r>
                      <a:endParaRPr lang="en-IN" sz="1800" dirty="0"/>
                    </a:p>
                  </a:txBody>
                  <a:tcPr marL="90229" marR="90229" marT="45115" marB="45115"/>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dirty="0"/>
                        <a:t>UIQM</a:t>
                      </a:r>
                      <a:endParaRPr lang="en-IN" sz="1800" dirty="0"/>
                    </a:p>
                  </a:txBody>
                  <a:tcPr marL="90229" marR="90229" marT="45115" marB="45115"/>
                </a:tc>
                <a:extLst>
                  <a:ext uri="{0D108BD9-81ED-4DB2-BD59-A6C34878D82A}">
                    <a16:rowId xmlns:a16="http://schemas.microsoft.com/office/drawing/2014/main" val="3818270426"/>
                  </a:ext>
                </a:extLst>
              </a:tr>
              <a:tr h="401554">
                <a:tc>
                  <a:txBody>
                    <a:bodyPr/>
                    <a:lstStyle/>
                    <a:p>
                      <a:pPr algn="ctr"/>
                      <a:r>
                        <a:rPr lang="en-US" sz="1800"/>
                        <a:t>1</a:t>
                      </a:r>
                      <a:endParaRPr lang="en-IN" sz="1800"/>
                    </a:p>
                  </a:txBody>
                  <a:tcPr marL="90229" marR="90229" marT="45115" marB="45115"/>
                </a:tc>
                <a:tc>
                  <a:txBody>
                    <a:bodyPr/>
                    <a:lstStyle/>
                    <a:p>
                      <a:pPr algn="ctr"/>
                      <a:r>
                        <a:rPr lang="en-US" sz="1800" dirty="0"/>
                        <a:t>13.808</a:t>
                      </a:r>
                      <a:endParaRPr lang="en-IN" sz="1800" dirty="0"/>
                    </a:p>
                  </a:txBody>
                  <a:tcPr marL="90229" marR="90229" marT="45115" marB="45115"/>
                </a:tc>
                <a:tc>
                  <a:txBody>
                    <a:bodyPr/>
                    <a:lstStyle/>
                    <a:p>
                      <a:pPr algn="ctr"/>
                      <a:r>
                        <a:rPr lang="en-US" sz="1800" dirty="0"/>
                        <a:t>2.386</a:t>
                      </a:r>
                      <a:endParaRPr lang="en-IN" sz="1800" dirty="0"/>
                    </a:p>
                  </a:txBody>
                  <a:tcPr marL="90229" marR="90229" marT="45115" marB="45115"/>
                </a:tc>
                <a:tc>
                  <a:txBody>
                    <a:bodyPr/>
                    <a:lstStyle/>
                    <a:p>
                      <a:pPr algn="ctr"/>
                      <a:r>
                        <a:rPr lang="en-US" sz="1800" dirty="0"/>
                        <a:t>15.905</a:t>
                      </a:r>
                      <a:endParaRPr lang="en-IN" sz="1800" dirty="0"/>
                    </a:p>
                  </a:txBody>
                  <a:tcPr marL="90229" marR="90229" marT="45115" marB="45115"/>
                </a:tc>
                <a:tc>
                  <a:txBody>
                    <a:bodyPr/>
                    <a:lstStyle/>
                    <a:p>
                      <a:pPr algn="ctr"/>
                      <a:r>
                        <a:rPr lang="en-US" sz="1800" dirty="0"/>
                        <a:t>2.494</a:t>
                      </a:r>
                      <a:endParaRPr lang="en-IN" sz="1800" dirty="0"/>
                    </a:p>
                  </a:txBody>
                  <a:tcPr marL="90229" marR="90229" marT="45115" marB="45115"/>
                </a:tc>
                <a:tc>
                  <a:txBody>
                    <a:bodyPr/>
                    <a:lstStyle/>
                    <a:p>
                      <a:pPr algn="ctr"/>
                      <a:r>
                        <a:rPr lang="en-US" sz="1800" dirty="0"/>
                        <a:t>31.028</a:t>
                      </a:r>
                      <a:endParaRPr lang="en-IN" sz="1800" dirty="0"/>
                    </a:p>
                  </a:txBody>
                  <a:tcPr marL="90229" marR="90229" marT="45115" marB="45115"/>
                </a:tc>
                <a:tc>
                  <a:txBody>
                    <a:bodyPr/>
                    <a:lstStyle/>
                    <a:p>
                      <a:pPr algn="ctr"/>
                      <a:r>
                        <a:rPr lang="en-US" sz="1800" dirty="0"/>
                        <a:t>2.273</a:t>
                      </a:r>
                      <a:endParaRPr lang="en-IN" sz="1800" dirty="0"/>
                    </a:p>
                  </a:txBody>
                  <a:tcPr marL="90229" marR="90229" marT="45115" marB="45115"/>
                </a:tc>
                <a:tc>
                  <a:txBody>
                    <a:bodyPr/>
                    <a:lstStyle/>
                    <a:p>
                      <a:pPr algn="ctr"/>
                      <a:r>
                        <a:rPr lang="en-US" sz="1800" dirty="0"/>
                        <a:t>31.477</a:t>
                      </a:r>
                      <a:endParaRPr lang="en-IN" sz="1800" dirty="0"/>
                    </a:p>
                  </a:txBody>
                  <a:tcPr marL="90229" marR="90229" marT="45115" marB="45115"/>
                </a:tc>
                <a:tc>
                  <a:txBody>
                    <a:bodyPr/>
                    <a:lstStyle/>
                    <a:p>
                      <a:pPr algn="ctr"/>
                      <a:r>
                        <a:rPr lang="en-US" sz="1800" dirty="0"/>
                        <a:t>2.499</a:t>
                      </a:r>
                      <a:endParaRPr lang="en-IN" sz="1800" dirty="0"/>
                    </a:p>
                  </a:txBody>
                  <a:tcPr marL="90229" marR="90229" marT="45115" marB="45115"/>
                </a:tc>
                <a:tc>
                  <a:txBody>
                    <a:bodyPr/>
                    <a:lstStyle/>
                    <a:p>
                      <a:pPr algn="ctr"/>
                      <a:r>
                        <a:rPr lang="en-US" sz="1800" dirty="0"/>
                        <a:t>32.847</a:t>
                      </a:r>
                      <a:endParaRPr lang="en-IN" sz="1800" dirty="0"/>
                    </a:p>
                  </a:txBody>
                  <a:tcPr marL="90229" marR="90229" marT="45115" marB="45115"/>
                </a:tc>
                <a:tc>
                  <a:txBody>
                    <a:bodyPr/>
                    <a:lstStyle/>
                    <a:p>
                      <a:pPr algn="ctr"/>
                      <a:r>
                        <a:rPr lang="en-US" sz="1800" dirty="0"/>
                        <a:t>4.640</a:t>
                      </a:r>
                      <a:endParaRPr lang="en-IN" sz="1800" dirty="0"/>
                    </a:p>
                  </a:txBody>
                  <a:tcPr marL="90229" marR="90229" marT="45115" marB="45115"/>
                </a:tc>
                <a:extLst>
                  <a:ext uri="{0D108BD9-81ED-4DB2-BD59-A6C34878D82A}">
                    <a16:rowId xmlns:a16="http://schemas.microsoft.com/office/drawing/2014/main" val="1463888450"/>
                  </a:ext>
                </a:extLst>
              </a:tr>
              <a:tr h="401554">
                <a:tc>
                  <a:txBody>
                    <a:bodyPr/>
                    <a:lstStyle/>
                    <a:p>
                      <a:pPr algn="ctr"/>
                      <a:r>
                        <a:rPr lang="en-US" sz="1800"/>
                        <a:t>2</a:t>
                      </a:r>
                      <a:endParaRPr lang="en-IN" sz="1800"/>
                    </a:p>
                  </a:txBody>
                  <a:tcPr marL="90229" marR="90229" marT="45115" marB="45115"/>
                </a:tc>
                <a:tc>
                  <a:txBody>
                    <a:bodyPr/>
                    <a:lstStyle/>
                    <a:p>
                      <a:pPr algn="ctr"/>
                      <a:r>
                        <a:rPr lang="en-US" sz="1800" dirty="0"/>
                        <a:t>28.186</a:t>
                      </a:r>
                    </a:p>
                  </a:txBody>
                  <a:tcPr marL="90229" marR="90229" marT="45115" marB="45115"/>
                </a:tc>
                <a:tc>
                  <a:txBody>
                    <a:bodyPr/>
                    <a:lstStyle/>
                    <a:p>
                      <a:pPr algn="ctr"/>
                      <a:r>
                        <a:rPr lang="en-US" sz="1800" dirty="0"/>
                        <a:t>2.419</a:t>
                      </a:r>
                      <a:endParaRPr lang="en-IN" sz="1800" dirty="0"/>
                    </a:p>
                  </a:txBody>
                  <a:tcPr marL="90229" marR="90229" marT="45115" marB="45115"/>
                </a:tc>
                <a:tc>
                  <a:txBody>
                    <a:bodyPr/>
                    <a:lstStyle/>
                    <a:p>
                      <a:pPr algn="ctr"/>
                      <a:r>
                        <a:rPr lang="en-US" sz="1800" dirty="0"/>
                        <a:t>18.166</a:t>
                      </a:r>
                      <a:endParaRPr lang="en-IN" sz="1800" dirty="0"/>
                    </a:p>
                  </a:txBody>
                  <a:tcPr marL="90229" marR="90229" marT="45115" marB="45115"/>
                </a:tc>
                <a:tc>
                  <a:txBody>
                    <a:bodyPr/>
                    <a:lstStyle/>
                    <a:p>
                      <a:pPr algn="ctr"/>
                      <a:r>
                        <a:rPr lang="en-US" sz="1800" dirty="0"/>
                        <a:t>3.139</a:t>
                      </a:r>
                      <a:endParaRPr lang="en-IN" sz="1800" dirty="0"/>
                    </a:p>
                  </a:txBody>
                  <a:tcPr marL="90229" marR="90229" marT="45115" marB="45115"/>
                </a:tc>
                <a:tc>
                  <a:txBody>
                    <a:bodyPr/>
                    <a:lstStyle/>
                    <a:p>
                      <a:pPr algn="ctr"/>
                      <a:r>
                        <a:rPr lang="en-US" sz="1800" dirty="0"/>
                        <a:t>31.589</a:t>
                      </a:r>
                      <a:endParaRPr lang="en-IN" sz="1800" dirty="0"/>
                    </a:p>
                  </a:txBody>
                  <a:tcPr marL="90229" marR="90229" marT="45115" marB="45115"/>
                </a:tc>
                <a:tc>
                  <a:txBody>
                    <a:bodyPr/>
                    <a:lstStyle/>
                    <a:p>
                      <a:pPr algn="ctr"/>
                      <a:r>
                        <a:rPr lang="en-US" sz="1800" dirty="0"/>
                        <a:t>3.091</a:t>
                      </a:r>
                      <a:endParaRPr lang="en-IN" sz="1800" dirty="0"/>
                    </a:p>
                  </a:txBody>
                  <a:tcPr marL="90229" marR="90229" marT="45115" marB="45115"/>
                </a:tc>
                <a:tc>
                  <a:txBody>
                    <a:bodyPr/>
                    <a:lstStyle/>
                    <a:p>
                      <a:pPr algn="ctr"/>
                      <a:r>
                        <a:rPr lang="en-US" sz="1800" dirty="0"/>
                        <a:t>31.189</a:t>
                      </a:r>
                      <a:endParaRPr lang="en-IN" sz="1800" dirty="0"/>
                    </a:p>
                  </a:txBody>
                  <a:tcPr marL="90229" marR="90229" marT="45115" marB="45115"/>
                </a:tc>
                <a:tc>
                  <a:txBody>
                    <a:bodyPr/>
                    <a:lstStyle/>
                    <a:p>
                      <a:pPr algn="ctr"/>
                      <a:r>
                        <a:rPr lang="en-US" sz="1800" dirty="0"/>
                        <a:t>3.213</a:t>
                      </a:r>
                      <a:endParaRPr lang="en-IN" sz="1800" dirty="0"/>
                    </a:p>
                  </a:txBody>
                  <a:tcPr marL="90229" marR="90229" marT="45115" marB="45115"/>
                </a:tc>
                <a:tc>
                  <a:txBody>
                    <a:bodyPr/>
                    <a:lstStyle/>
                    <a:p>
                      <a:pPr algn="ctr"/>
                      <a:r>
                        <a:rPr lang="en-US" sz="1800" dirty="0"/>
                        <a:t>31.766</a:t>
                      </a:r>
                      <a:endParaRPr lang="en-IN" sz="1800" dirty="0"/>
                    </a:p>
                  </a:txBody>
                  <a:tcPr marL="90229" marR="90229" marT="45115" marB="45115"/>
                </a:tc>
                <a:tc>
                  <a:txBody>
                    <a:bodyPr/>
                    <a:lstStyle/>
                    <a:p>
                      <a:pPr algn="ctr"/>
                      <a:r>
                        <a:rPr lang="en-US" sz="1800" dirty="0"/>
                        <a:t>4.290</a:t>
                      </a:r>
                      <a:endParaRPr lang="en-IN" sz="1800" dirty="0"/>
                    </a:p>
                  </a:txBody>
                  <a:tcPr marL="90229" marR="90229" marT="45115" marB="45115"/>
                </a:tc>
                <a:extLst>
                  <a:ext uri="{0D108BD9-81ED-4DB2-BD59-A6C34878D82A}">
                    <a16:rowId xmlns:a16="http://schemas.microsoft.com/office/drawing/2014/main" val="2596482909"/>
                  </a:ext>
                </a:extLst>
              </a:tr>
              <a:tr h="401554">
                <a:tc>
                  <a:txBody>
                    <a:bodyPr/>
                    <a:lstStyle/>
                    <a:p>
                      <a:pPr algn="ctr"/>
                      <a:r>
                        <a:rPr lang="en-US" sz="1800"/>
                        <a:t>3</a:t>
                      </a:r>
                      <a:endParaRPr lang="en-IN" sz="1800"/>
                    </a:p>
                  </a:txBody>
                  <a:tcPr marL="90229" marR="90229" marT="45115" marB="45115"/>
                </a:tc>
                <a:tc>
                  <a:txBody>
                    <a:bodyPr/>
                    <a:lstStyle/>
                    <a:p>
                      <a:pPr algn="ctr"/>
                      <a:r>
                        <a:rPr lang="en-US" sz="1800" dirty="0"/>
                        <a:t>20.676</a:t>
                      </a:r>
                      <a:endParaRPr lang="en-IN" sz="1800" dirty="0"/>
                    </a:p>
                  </a:txBody>
                  <a:tcPr marL="90229" marR="90229" marT="45115" marB="45115"/>
                </a:tc>
                <a:tc>
                  <a:txBody>
                    <a:bodyPr/>
                    <a:lstStyle/>
                    <a:p>
                      <a:pPr algn="ctr"/>
                      <a:r>
                        <a:rPr lang="en-US" sz="1800" dirty="0"/>
                        <a:t>2.676</a:t>
                      </a:r>
                      <a:endParaRPr lang="en-IN" sz="1800" dirty="0"/>
                    </a:p>
                  </a:txBody>
                  <a:tcPr marL="90229" marR="90229" marT="45115" marB="45115"/>
                </a:tc>
                <a:tc>
                  <a:txBody>
                    <a:bodyPr/>
                    <a:lstStyle/>
                    <a:p>
                      <a:pPr algn="ctr"/>
                      <a:r>
                        <a:rPr lang="en-US" sz="1800" dirty="0"/>
                        <a:t>14.192</a:t>
                      </a:r>
                      <a:endParaRPr lang="en-IN" sz="1800" dirty="0"/>
                    </a:p>
                  </a:txBody>
                  <a:tcPr marL="90229" marR="90229" marT="45115" marB="45115"/>
                </a:tc>
                <a:tc>
                  <a:txBody>
                    <a:bodyPr/>
                    <a:lstStyle/>
                    <a:p>
                      <a:pPr algn="ctr"/>
                      <a:r>
                        <a:rPr lang="en-US" sz="1800" dirty="0"/>
                        <a:t>3.048</a:t>
                      </a:r>
                      <a:endParaRPr lang="en-IN" sz="1800" dirty="0"/>
                    </a:p>
                  </a:txBody>
                  <a:tcPr marL="90229" marR="90229" marT="45115" marB="45115"/>
                </a:tc>
                <a:tc>
                  <a:txBody>
                    <a:bodyPr/>
                    <a:lstStyle/>
                    <a:p>
                      <a:pPr algn="ctr"/>
                      <a:r>
                        <a:rPr lang="en-US" sz="1800" dirty="0"/>
                        <a:t>30.180</a:t>
                      </a:r>
                      <a:endParaRPr lang="en-IN" sz="1800" dirty="0"/>
                    </a:p>
                  </a:txBody>
                  <a:tcPr marL="90229" marR="90229" marT="45115" marB="45115"/>
                </a:tc>
                <a:tc>
                  <a:txBody>
                    <a:bodyPr/>
                    <a:lstStyle/>
                    <a:p>
                      <a:pPr algn="ctr"/>
                      <a:r>
                        <a:rPr lang="en-US" sz="1800" dirty="0"/>
                        <a:t>3.142</a:t>
                      </a:r>
                      <a:endParaRPr lang="en-IN" sz="1800" dirty="0"/>
                    </a:p>
                  </a:txBody>
                  <a:tcPr marL="90229" marR="90229" marT="45115" marB="45115"/>
                </a:tc>
                <a:tc>
                  <a:txBody>
                    <a:bodyPr/>
                    <a:lstStyle/>
                    <a:p>
                      <a:pPr algn="ctr"/>
                      <a:r>
                        <a:rPr lang="en-US" sz="1800" dirty="0"/>
                        <a:t>30.207</a:t>
                      </a:r>
                      <a:endParaRPr lang="en-IN" sz="1800" dirty="0"/>
                    </a:p>
                  </a:txBody>
                  <a:tcPr marL="90229" marR="90229" marT="45115" marB="45115"/>
                </a:tc>
                <a:tc>
                  <a:txBody>
                    <a:bodyPr/>
                    <a:lstStyle/>
                    <a:p>
                      <a:pPr algn="ctr"/>
                      <a:r>
                        <a:rPr lang="en-US" sz="1800" dirty="0"/>
                        <a:t>3.135</a:t>
                      </a:r>
                      <a:endParaRPr lang="en-IN" sz="1800" dirty="0"/>
                    </a:p>
                  </a:txBody>
                  <a:tcPr marL="90229" marR="90229" marT="45115" marB="45115"/>
                </a:tc>
                <a:tc>
                  <a:txBody>
                    <a:bodyPr/>
                    <a:lstStyle/>
                    <a:p>
                      <a:pPr algn="ctr"/>
                      <a:r>
                        <a:rPr lang="en-US" sz="1800" dirty="0"/>
                        <a:t>31.009</a:t>
                      </a:r>
                      <a:endParaRPr lang="en-IN" sz="1800" dirty="0"/>
                    </a:p>
                  </a:txBody>
                  <a:tcPr marL="90229" marR="90229" marT="45115" marB="45115"/>
                </a:tc>
                <a:tc>
                  <a:txBody>
                    <a:bodyPr/>
                    <a:lstStyle/>
                    <a:p>
                      <a:pPr algn="ctr"/>
                      <a:r>
                        <a:rPr lang="en-US" sz="1800" dirty="0"/>
                        <a:t>4.489</a:t>
                      </a:r>
                      <a:endParaRPr lang="en-IN" sz="1800" dirty="0"/>
                    </a:p>
                  </a:txBody>
                  <a:tcPr marL="90229" marR="90229" marT="45115" marB="45115"/>
                </a:tc>
                <a:extLst>
                  <a:ext uri="{0D108BD9-81ED-4DB2-BD59-A6C34878D82A}">
                    <a16:rowId xmlns:a16="http://schemas.microsoft.com/office/drawing/2014/main" val="3355826026"/>
                  </a:ext>
                </a:extLst>
              </a:tr>
              <a:tr h="401554">
                <a:tc>
                  <a:txBody>
                    <a:bodyPr/>
                    <a:lstStyle/>
                    <a:p>
                      <a:pPr algn="ctr"/>
                      <a:r>
                        <a:rPr lang="en-US" sz="1800"/>
                        <a:t>4</a:t>
                      </a:r>
                      <a:endParaRPr lang="en-IN" sz="1800"/>
                    </a:p>
                  </a:txBody>
                  <a:tcPr marL="90229" marR="90229" marT="45115" marB="45115"/>
                </a:tc>
                <a:tc>
                  <a:txBody>
                    <a:bodyPr/>
                    <a:lstStyle/>
                    <a:p>
                      <a:pPr algn="ctr"/>
                      <a:r>
                        <a:rPr lang="en-US" sz="1800" dirty="0"/>
                        <a:t>13.040</a:t>
                      </a:r>
                      <a:endParaRPr lang="en-IN" sz="1800" dirty="0"/>
                    </a:p>
                  </a:txBody>
                  <a:tcPr marL="90229" marR="90229" marT="45115" marB="45115"/>
                </a:tc>
                <a:tc>
                  <a:txBody>
                    <a:bodyPr/>
                    <a:lstStyle/>
                    <a:p>
                      <a:pPr algn="ctr"/>
                      <a:r>
                        <a:rPr lang="en-US" sz="1800" dirty="0"/>
                        <a:t>1.914</a:t>
                      </a:r>
                      <a:endParaRPr lang="en-IN" sz="1800" dirty="0"/>
                    </a:p>
                  </a:txBody>
                  <a:tcPr marL="90229" marR="90229" marT="45115" marB="45115"/>
                </a:tc>
                <a:tc>
                  <a:txBody>
                    <a:bodyPr/>
                    <a:lstStyle/>
                    <a:p>
                      <a:pPr algn="ctr"/>
                      <a:r>
                        <a:rPr lang="en-US" sz="1800" dirty="0"/>
                        <a:t>13.343</a:t>
                      </a:r>
                      <a:endParaRPr lang="en-IN" sz="1800" dirty="0"/>
                    </a:p>
                  </a:txBody>
                  <a:tcPr marL="90229" marR="90229" marT="45115" marB="45115"/>
                </a:tc>
                <a:tc>
                  <a:txBody>
                    <a:bodyPr/>
                    <a:lstStyle/>
                    <a:p>
                      <a:pPr algn="ctr"/>
                      <a:r>
                        <a:rPr lang="en-US" sz="1800" dirty="0"/>
                        <a:t>3.201</a:t>
                      </a:r>
                      <a:endParaRPr lang="en-IN" sz="1800" dirty="0"/>
                    </a:p>
                  </a:txBody>
                  <a:tcPr marL="90229" marR="90229" marT="45115" marB="45115"/>
                </a:tc>
                <a:tc>
                  <a:txBody>
                    <a:bodyPr/>
                    <a:lstStyle/>
                    <a:p>
                      <a:pPr algn="ctr"/>
                      <a:r>
                        <a:rPr lang="en-US" sz="1800" dirty="0"/>
                        <a:t>30.315</a:t>
                      </a:r>
                      <a:endParaRPr lang="en-IN" sz="1800" dirty="0"/>
                    </a:p>
                  </a:txBody>
                  <a:tcPr marL="90229" marR="90229" marT="45115" marB="45115"/>
                </a:tc>
                <a:tc>
                  <a:txBody>
                    <a:bodyPr/>
                    <a:lstStyle/>
                    <a:p>
                      <a:pPr algn="ctr"/>
                      <a:r>
                        <a:rPr lang="en-US" sz="1800" dirty="0"/>
                        <a:t>2.048</a:t>
                      </a:r>
                      <a:endParaRPr lang="en-IN" sz="1800" dirty="0"/>
                    </a:p>
                  </a:txBody>
                  <a:tcPr marL="90229" marR="90229" marT="45115" marB="45115"/>
                </a:tc>
                <a:tc>
                  <a:txBody>
                    <a:bodyPr/>
                    <a:lstStyle/>
                    <a:p>
                      <a:pPr algn="ctr"/>
                      <a:r>
                        <a:rPr lang="en-US" sz="1800" dirty="0"/>
                        <a:t>29.357</a:t>
                      </a:r>
                      <a:endParaRPr lang="en-IN" sz="1800" dirty="0"/>
                    </a:p>
                  </a:txBody>
                  <a:tcPr marL="90229" marR="90229" marT="45115" marB="45115"/>
                </a:tc>
                <a:tc>
                  <a:txBody>
                    <a:bodyPr/>
                    <a:lstStyle/>
                    <a:p>
                      <a:pPr algn="ctr"/>
                      <a:r>
                        <a:rPr lang="en-US" sz="1800" dirty="0"/>
                        <a:t>3.190</a:t>
                      </a:r>
                      <a:endParaRPr lang="en-IN" sz="1800" dirty="0"/>
                    </a:p>
                  </a:txBody>
                  <a:tcPr marL="90229" marR="90229" marT="45115" marB="45115"/>
                </a:tc>
                <a:tc>
                  <a:txBody>
                    <a:bodyPr/>
                    <a:lstStyle/>
                    <a:p>
                      <a:pPr algn="ctr"/>
                      <a:r>
                        <a:rPr lang="en-US" sz="1800" dirty="0"/>
                        <a:t>29.366</a:t>
                      </a:r>
                      <a:endParaRPr lang="en-IN" sz="1800" dirty="0"/>
                    </a:p>
                  </a:txBody>
                  <a:tcPr marL="90229" marR="90229" marT="45115" marB="45115"/>
                </a:tc>
                <a:tc>
                  <a:txBody>
                    <a:bodyPr/>
                    <a:lstStyle/>
                    <a:p>
                      <a:pPr algn="ctr"/>
                      <a:r>
                        <a:rPr lang="en-US" sz="1800" dirty="0"/>
                        <a:t>4.990</a:t>
                      </a:r>
                      <a:endParaRPr lang="en-IN" sz="1800" dirty="0"/>
                    </a:p>
                  </a:txBody>
                  <a:tcPr marL="90229" marR="90229" marT="45115" marB="45115"/>
                </a:tc>
                <a:extLst>
                  <a:ext uri="{0D108BD9-81ED-4DB2-BD59-A6C34878D82A}">
                    <a16:rowId xmlns:a16="http://schemas.microsoft.com/office/drawing/2014/main" val="1585818602"/>
                  </a:ext>
                </a:extLst>
              </a:tr>
              <a:tr h="401554">
                <a:tc>
                  <a:txBody>
                    <a:bodyPr/>
                    <a:lstStyle/>
                    <a:p>
                      <a:pPr algn="ctr"/>
                      <a:r>
                        <a:rPr lang="en-US" sz="1800"/>
                        <a:t>5</a:t>
                      </a:r>
                      <a:endParaRPr lang="en-IN" sz="1800"/>
                    </a:p>
                  </a:txBody>
                  <a:tcPr marL="90229" marR="90229" marT="45115" marB="45115"/>
                </a:tc>
                <a:tc>
                  <a:txBody>
                    <a:bodyPr/>
                    <a:lstStyle/>
                    <a:p>
                      <a:pPr algn="ctr"/>
                      <a:r>
                        <a:rPr lang="en-US" sz="1800" dirty="0"/>
                        <a:t>17.175</a:t>
                      </a:r>
                      <a:endParaRPr lang="en-IN" sz="1800" dirty="0"/>
                    </a:p>
                  </a:txBody>
                  <a:tcPr marL="90229" marR="90229" marT="45115" marB="45115"/>
                </a:tc>
                <a:tc>
                  <a:txBody>
                    <a:bodyPr/>
                    <a:lstStyle/>
                    <a:p>
                      <a:pPr algn="ctr"/>
                      <a:r>
                        <a:rPr lang="en-US" sz="1800" dirty="0"/>
                        <a:t>1.636</a:t>
                      </a:r>
                      <a:endParaRPr lang="en-IN" sz="1800" dirty="0"/>
                    </a:p>
                  </a:txBody>
                  <a:tcPr marL="90229" marR="90229" marT="45115" marB="45115"/>
                </a:tc>
                <a:tc>
                  <a:txBody>
                    <a:bodyPr/>
                    <a:lstStyle/>
                    <a:p>
                      <a:pPr algn="ctr"/>
                      <a:r>
                        <a:rPr lang="en-US" sz="1800" dirty="0"/>
                        <a:t>12.406</a:t>
                      </a:r>
                      <a:endParaRPr lang="en-IN" sz="1800" dirty="0"/>
                    </a:p>
                  </a:txBody>
                  <a:tcPr marL="90229" marR="90229" marT="45115" marB="45115"/>
                </a:tc>
                <a:tc>
                  <a:txBody>
                    <a:bodyPr/>
                    <a:lstStyle/>
                    <a:p>
                      <a:pPr algn="ctr"/>
                      <a:r>
                        <a:rPr lang="en-US" sz="1800" dirty="0"/>
                        <a:t>2.992</a:t>
                      </a:r>
                      <a:endParaRPr lang="en-IN" sz="1800" dirty="0"/>
                    </a:p>
                  </a:txBody>
                  <a:tcPr marL="90229" marR="90229" marT="45115" marB="45115"/>
                </a:tc>
                <a:tc>
                  <a:txBody>
                    <a:bodyPr/>
                    <a:lstStyle/>
                    <a:p>
                      <a:pPr algn="ctr"/>
                      <a:r>
                        <a:rPr lang="en-US" sz="1800" dirty="0"/>
                        <a:t>30.859</a:t>
                      </a:r>
                      <a:endParaRPr lang="en-IN" sz="1800" dirty="0"/>
                    </a:p>
                  </a:txBody>
                  <a:tcPr marL="90229" marR="90229" marT="45115" marB="45115"/>
                </a:tc>
                <a:tc>
                  <a:txBody>
                    <a:bodyPr/>
                    <a:lstStyle/>
                    <a:p>
                      <a:pPr algn="ctr"/>
                      <a:r>
                        <a:rPr lang="en-US" sz="1800" dirty="0"/>
                        <a:t>2.254</a:t>
                      </a:r>
                      <a:endParaRPr lang="en-IN" sz="1800" dirty="0"/>
                    </a:p>
                  </a:txBody>
                  <a:tcPr marL="90229" marR="90229" marT="45115" marB="45115"/>
                </a:tc>
                <a:tc>
                  <a:txBody>
                    <a:bodyPr/>
                    <a:lstStyle/>
                    <a:p>
                      <a:pPr algn="ctr"/>
                      <a:r>
                        <a:rPr lang="en-US" sz="1800" dirty="0"/>
                        <a:t>29.697</a:t>
                      </a:r>
                      <a:endParaRPr lang="en-IN" sz="1800" dirty="0"/>
                    </a:p>
                  </a:txBody>
                  <a:tcPr marL="90229" marR="90229" marT="45115" marB="45115"/>
                </a:tc>
                <a:tc>
                  <a:txBody>
                    <a:bodyPr/>
                    <a:lstStyle/>
                    <a:p>
                      <a:pPr algn="ctr"/>
                      <a:r>
                        <a:rPr lang="en-US" sz="1800" dirty="0"/>
                        <a:t>2.750</a:t>
                      </a:r>
                      <a:endParaRPr lang="en-IN" sz="1800" dirty="0"/>
                    </a:p>
                  </a:txBody>
                  <a:tcPr marL="90229" marR="90229" marT="45115" marB="45115"/>
                </a:tc>
                <a:tc>
                  <a:txBody>
                    <a:bodyPr/>
                    <a:lstStyle/>
                    <a:p>
                      <a:pPr algn="ctr"/>
                      <a:r>
                        <a:rPr lang="en-US" sz="1800" dirty="0"/>
                        <a:t>29.362</a:t>
                      </a:r>
                      <a:endParaRPr lang="en-IN" sz="1800" dirty="0"/>
                    </a:p>
                  </a:txBody>
                  <a:tcPr marL="90229" marR="90229" marT="45115" marB="45115"/>
                </a:tc>
                <a:tc>
                  <a:txBody>
                    <a:bodyPr/>
                    <a:lstStyle/>
                    <a:p>
                      <a:pPr algn="ctr"/>
                      <a:r>
                        <a:rPr lang="en-US" sz="1800" dirty="0"/>
                        <a:t>4.824</a:t>
                      </a:r>
                      <a:endParaRPr lang="en-IN" sz="1800" dirty="0"/>
                    </a:p>
                  </a:txBody>
                  <a:tcPr marL="90229" marR="90229" marT="45115" marB="45115"/>
                </a:tc>
                <a:extLst>
                  <a:ext uri="{0D108BD9-81ED-4DB2-BD59-A6C34878D82A}">
                    <a16:rowId xmlns:a16="http://schemas.microsoft.com/office/drawing/2014/main" val="4286209127"/>
                  </a:ext>
                </a:extLst>
              </a:tr>
              <a:tr h="401554">
                <a:tc>
                  <a:txBody>
                    <a:bodyPr/>
                    <a:lstStyle/>
                    <a:p>
                      <a:pPr algn="ctr"/>
                      <a:r>
                        <a:rPr lang="en-US" sz="1800"/>
                        <a:t>6</a:t>
                      </a:r>
                      <a:endParaRPr lang="en-IN" sz="1800"/>
                    </a:p>
                  </a:txBody>
                  <a:tcPr marL="90229" marR="90229" marT="45115" marB="45115"/>
                </a:tc>
                <a:tc>
                  <a:txBody>
                    <a:bodyPr/>
                    <a:lstStyle/>
                    <a:p>
                      <a:pPr algn="ctr"/>
                      <a:r>
                        <a:rPr lang="en-US" sz="1800" dirty="0"/>
                        <a:t>17.076</a:t>
                      </a:r>
                      <a:endParaRPr lang="en-IN" sz="1800" dirty="0"/>
                    </a:p>
                  </a:txBody>
                  <a:tcPr marL="90229" marR="90229" marT="45115" marB="45115"/>
                </a:tc>
                <a:tc>
                  <a:txBody>
                    <a:bodyPr/>
                    <a:lstStyle/>
                    <a:p>
                      <a:pPr algn="ctr"/>
                      <a:r>
                        <a:rPr lang="en-US" sz="1800" dirty="0"/>
                        <a:t>2.502</a:t>
                      </a:r>
                      <a:endParaRPr lang="en-IN" sz="1800" dirty="0"/>
                    </a:p>
                  </a:txBody>
                  <a:tcPr marL="90229" marR="90229" marT="45115" marB="45115"/>
                </a:tc>
                <a:tc>
                  <a:txBody>
                    <a:bodyPr/>
                    <a:lstStyle/>
                    <a:p>
                      <a:pPr algn="ctr"/>
                      <a:r>
                        <a:rPr lang="en-US" sz="1800" dirty="0"/>
                        <a:t>13.667</a:t>
                      </a:r>
                      <a:endParaRPr lang="en-IN" sz="1800" dirty="0"/>
                    </a:p>
                  </a:txBody>
                  <a:tcPr marL="90229" marR="90229" marT="45115" marB="45115"/>
                </a:tc>
                <a:tc>
                  <a:txBody>
                    <a:bodyPr/>
                    <a:lstStyle/>
                    <a:p>
                      <a:pPr algn="ctr"/>
                      <a:r>
                        <a:rPr lang="en-US" sz="1800" dirty="0"/>
                        <a:t>2.897</a:t>
                      </a:r>
                      <a:endParaRPr lang="en-IN" sz="1800" dirty="0"/>
                    </a:p>
                  </a:txBody>
                  <a:tcPr marL="90229" marR="90229" marT="45115" marB="45115"/>
                </a:tc>
                <a:tc>
                  <a:txBody>
                    <a:bodyPr/>
                    <a:lstStyle/>
                    <a:p>
                      <a:pPr algn="ctr"/>
                      <a:r>
                        <a:rPr lang="en-US" sz="1800" dirty="0"/>
                        <a:t>31.491</a:t>
                      </a:r>
                      <a:endParaRPr lang="en-IN" sz="1800" dirty="0"/>
                    </a:p>
                  </a:txBody>
                  <a:tcPr marL="90229" marR="90229" marT="45115" marB="45115"/>
                </a:tc>
                <a:tc>
                  <a:txBody>
                    <a:bodyPr/>
                    <a:lstStyle/>
                    <a:p>
                      <a:pPr algn="ctr"/>
                      <a:r>
                        <a:rPr lang="en-US" sz="1800" dirty="0"/>
                        <a:t>2.034</a:t>
                      </a:r>
                      <a:endParaRPr lang="en-IN" sz="1800" dirty="0"/>
                    </a:p>
                  </a:txBody>
                  <a:tcPr marL="90229" marR="90229" marT="45115" marB="45115"/>
                </a:tc>
                <a:tc>
                  <a:txBody>
                    <a:bodyPr/>
                    <a:lstStyle/>
                    <a:p>
                      <a:pPr algn="ctr"/>
                      <a:r>
                        <a:rPr lang="en-US" sz="1800" dirty="0"/>
                        <a:t>29.289</a:t>
                      </a:r>
                      <a:endParaRPr lang="en-IN" sz="1800" dirty="0"/>
                    </a:p>
                  </a:txBody>
                  <a:tcPr marL="90229" marR="90229" marT="45115" marB="45115"/>
                </a:tc>
                <a:tc>
                  <a:txBody>
                    <a:bodyPr/>
                    <a:lstStyle/>
                    <a:p>
                      <a:pPr algn="ctr"/>
                      <a:r>
                        <a:rPr lang="en-US" sz="1800" dirty="0"/>
                        <a:t>2.880</a:t>
                      </a:r>
                      <a:endParaRPr lang="en-IN" sz="1800" dirty="0"/>
                    </a:p>
                  </a:txBody>
                  <a:tcPr marL="90229" marR="90229" marT="45115" marB="45115"/>
                </a:tc>
                <a:tc>
                  <a:txBody>
                    <a:bodyPr/>
                    <a:lstStyle/>
                    <a:p>
                      <a:pPr algn="ctr"/>
                      <a:r>
                        <a:rPr lang="en-US" sz="1800" dirty="0"/>
                        <a:t>30.184</a:t>
                      </a:r>
                      <a:endParaRPr lang="en-IN" sz="1800" dirty="0"/>
                    </a:p>
                  </a:txBody>
                  <a:tcPr marL="90229" marR="90229" marT="45115" marB="45115"/>
                </a:tc>
                <a:tc>
                  <a:txBody>
                    <a:bodyPr/>
                    <a:lstStyle/>
                    <a:p>
                      <a:pPr algn="ctr"/>
                      <a:r>
                        <a:rPr lang="en-US" sz="1800" dirty="0"/>
                        <a:t>4.098</a:t>
                      </a:r>
                      <a:endParaRPr lang="en-IN" sz="1800" dirty="0"/>
                    </a:p>
                  </a:txBody>
                  <a:tcPr marL="90229" marR="90229" marT="45115" marB="45115"/>
                </a:tc>
                <a:extLst>
                  <a:ext uri="{0D108BD9-81ED-4DB2-BD59-A6C34878D82A}">
                    <a16:rowId xmlns:a16="http://schemas.microsoft.com/office/drawing/2014/main" val="2797148293"/>
                  </a:ext>
                </a:extLst>
              </a:tr>
              <a:tr h="401554">
                <a:tc>
                  <a:txBody>
                    <a:bodyPr/>
                    <a:lstStyle/>
                    <a:p>
                      <a:pPr algn="ctr"/>
                      <a:r>
                        <a:rPr lang="en-US" sz="1800"/>
                        <a:t>7</a:t>
                      </a:r>
                      <a:endParaRPr lang="en-IN" sz="1800"/>
                    </a:p>
                  </a:txBody>
                  <a:tcPr marL="90229" marR="90229" marT="45115" marB="45115"/>
                </a:tc>
                <a:tc>
                  <a:txBody>
                    <a:bodyPr/>
                    <a:lstStyle/>
                    <a:p>
                      <a:pPr algn="ctr"/>
                      <a:r>
                        <a:rPr lang="en-US" sz="1800" dirty="0"/>
                        <a:t>8.190</a:t>
                      </a:r>
                      <a:endParaRPr lang="en-IN" sz="1800" dirty="0"/>
                    </a:p>
                  </a:txBody>
                  <a:tcPr marL="90229" marR="90229" marT="45115" marB="45115"/>
                </a:tc>
                <a:tc>
                  <a:txBody>
                    <a:bodyPr/>
                    <a:lstStyle/>
                    <a:p>
                      <a:pPr algn="ctr"/>
                      <a:r>
                        <a:rPr lang="en-US" sz="1800" dirty="0"/>
                        <a:t>1.713</a:t>
                      </a:r>
                      <a:endParaRPr lang="en-IN" sz="1800" dirty="0"/>
                    </a:p>
                  </a:txBody>
                  <a:tcPr marL="90229" marR="90229" marT="45115" marB="45115"/>
                </a:tc>
                <a:tc>
                  <a:txBody>
                    <a:bodyPr/>
                    <a:lstStyle/>
                    <a:p>
                      <a:pPr algn="ctr"/>
                      <a:r>
                        <a:rPr lang="en-US" sz="1800" dirty="0"/>
                        <a:t>16.604</a:t>
                      </a:r>
                      <a:endParaRPr lang="en-IN" sz="1800" dirty="0"/>
                    </a:p>
                  </a:txBody>
                  <a:tcPr marL="90229" marR="90229" marT="45115" marB="45115"/>
                </a:tc>
                <a:tc>
                  <a:txBody>
                    <a:bodyPr/>
                    <a:lstStyle/>
                    <a:p>
                      <a:pPr algn="ctr"/>
                      <a:r>
                        <a:rPr lang="en-US" sz="1800" dirty="0"/>
                        <a:t>1.756</a:t>
                      </a:r>
                      <a:endParaRPr lang="en-IN" sz="1800" dirty="0"/>
                    </a:p>
                  </a:txBody>
                  <a:tcPr marL="90229" marR="90229" marT="45115" marB="45115"/>
                </a:tc>
                <a:tc>
                  <a:txBody>
                    <a:bodyPr/>
                    <a:lstStyle/>
                    <a:p>
                      <a:pPr algn="ctr"/>
                      <a:r>
                        <a:rPr lang="en-US" sz="1800" dirty="0"/>
                        <a:t>32.355</a:t>
                      </a:r>
                      <a:endParaRPr lang="en-IN" sz="1800" dirty="0"/>
                    </a:p>
                  </a:txBody>
                  <a:tcPr marL="90229" marR="90229" marT="45115" marB="45115"/>
                </a:tc>
                <a:tc>
                  <a:txBody>
                    <a:bodyPr/>
                    <a:lstStyle/>
                    <a:p>
                      <a:pPr algn="ctr"/>
                      <a:r>
                        <a:rPr lang="en-US" sz="1800" dirty="0"/>
                        <a:t>1.629</a:t>
                      </a:r>
                      <a:endParaRPr lang="en-IN" sz="1800" dirty="0"/>
                    </a:p>
                  </a:txBody>
                  <a:tcPr marL="90229" marR="90229" marT="45115" marB="45115"/>
                </a:tc>
                <a:tc>
                  <a:txBody>
                    <a:bodyPr/>
                    <a:lstStyle/>
                    <a:p>
                      <a:pPr algn="ctr"/>
                      <a:r>
                        <a:rPr lang="en-US" sz="1800" dirty="0"/>
                        <a:t>34.998</a:t>
                      </a:r>
                      <a:endParaRPr lang="en-IN" sz="1800" dirty="0"/>
                    </a:p>
                  </a:txBody>
                  <a:tcPr marL="90229" marR="90229" marT="45115" marB="45115"/>
                </a:tc>
                <a:tc>
                  <a:txBody>
                    <a:bodyPr/>
                    <a:lstStyle/>
                    <a:p>
                      <a:pPr algn="ctr"/>
                      <a:r>
                        <a:rPr lang="en-US" sz="1800" dirty="0"/>
                        <a:t>1.660</a:t>
                      </a:r>
                      <a:endParaRPr lang="en-IN" sz="1800" dirty="0"/>
                    </a:p>
                  </a:txBody>
                  <a:tcPr marL="90229" marR="90229" marT="45115" marB="45115"/>
                </a:tc>
                <a:tc>
                  <a:txBody>
                    <a:bodyPr/>
                    <a:lstStyle/>
                    <a:p>
                      <a:pPr algn="ctr"/>
                      <a:r>
                        <a:rPr lang="en-US" sz="1800" dirty="0"/>
                        <a:t>35.259</a:t>
                      </a:r>
                      <a:endParaRPr lang="en-IN" sz="1800" dirty="0"/>
                    </a:p>
                  </a:txBody>
                  <a:tcPr marL="90229" marR="90229" marT="45115" marB="45115"/>
                </a:tc>
                <a:tc>
                  <a:txBody>
                    <a:bodyPr/>
                    <a:lstStyle/>
                    <a:p>
                      <a:pPr algn="ctr"/>
                      <a:r>
                        <a:rPr lang="en-US" sz="1800" dirty="0"/>
                        <a:t>4.023</a:t>
                      </a:r>
                      <a:endParaRPr lang="en-IN" sz="1800" dirty="0"/>
                    </a:p>
                  </a:txBody>
                  <a:tcPr marL="90229" marR="90229" marT="45115" marB="45115"/>
                </a:tc>
                <a:extLst>
                  <a:ext uri="{0D108BD9-81ED-4DB2-BD59-A6C34878D82A}">
                    <a16:rowId xmlns:a16="http://schemas.microsoft.com/office/drawing/2014/main" val="3433529587"/>
                  </a:ext>
                </a:extLst>
              </a:tr>
              <a:tr h="401554">
                <a:tc>
                  <a:txBody>
                    <a:bodyPr/>
                    <a:lstStyle/>
                    <a:p>
                      <a:pPr algn="ctr"/>
                      <a:r>
                        <a:rPr lang="en-US" sz="1800" b="1" dirty="0">
                          <a:solidFill>
                            <a:schemeClr val="bg1"/>
                          </a:solidFill>
                        </a:rPr>
                        <a:t>Average</a:t>
                      </a:r>
                      <a:endParaRPr lang="en-IN" sz="1800" b="1" dirty="0">
                        <a:solidFill>
                          <a:schemeClr val="bg1"/>
                        </a:solidFill>
                      </a:endParaRPr>
                    </a:p>
                  </a:txBody>
                  <a:tcPr marL="90229" marR="90229" marT="45115" marB="45115">
                    <a:solidFill>
                      <a:schemeClr val="accent1"/>
                    </a:solidFill>
                  </a:tcPr>
                </a:tc>
                <a:tc>
                  <a:txBody>
                    <a:bodyPr/>
                    <a:lstStyle/>
                    <a:p>
                      <a:pPr algn="ctr"/>
                      <a:r>
                        <a:rPr lang="en-US" sz="1800" b="1" dirty="0">
                          <a:solidFill>
                            <a:schemeClr val="bg1"/>
                          </a:solidFill>
                        </a:rPr>
                        <a:t>16.879</a:t>
                      </a:r>
                      <a:endParaRPr lang="en-IN" sz="1800" b="1" dirty="0">
                        <a:solidFill>
                          <a:schemeClr val="bg1"/>
                        </a:solidFill>
                      </a:endParaRPr>
                    </a:p>
                  </a:txBody>
                  <a:tcPr marL="90229" marR="90229" marT="45115" marB="45115">
                    <a:solidFill>
                      <a:schemeClr val="accent1"/>
                    </a:solidFill>
                  </a:tcPr>
                </a:tc>
                <a:tc>
                  <a:txBody>
                    <a:bodyPr/>
                    <a:lstStyle/>
                    <a:p>
                      <a:pPr algn="ctr"/>
                      <a:r>
                        <a:rPr lang="en-US" sz="1800" b="1" dirty="0">
                          <a:solidFill>
                            <a:schemeClr val="bg1"/>
                          </a:solidFill>
                        </a:rPr>
                        <a:t>2.178</a:t>
                      </a:r>
                      <a:endParaRPr lang="en-IN" sz="1800" b="1" dirty="0">
                        <a:solidFill>
                          <a:schemeClr val="bg1"/>
                        </a:solidFill>
                      </a:endParaRPr>
                    </a:p>
                  </a:txBody>
                  <a:tcPr marL="90229" marR="90229" marT="45115" marB="45115">
                    <a:solidFill>
                      <a:schemeClr val="accent1"/>
                    </a:solidFill>
                  </a:tcPr>
                </a:tc>
                <a:tc>
                  <a:txBody>
                    <a:bodyPr/>
                    <a:lstStyle/>
                    <a:p>
                      <a:pPr algn="ctr"/>
                      <a:r>
                        <a:rPr lang="en-US" sz="1800" b="1" dirty="0">
                          <a:solidFill>
                            <a:schemeClr val="bg1"/>
                          </a:solidFill>
                        </a:rPr>
                        <a:t>14.898</a:t>
                      </a:r>
                      <a:endParaRPr lang="en-IN" sz="1800" b="1" dirty="0">
                        <a:solidFill>
                          <a:schemeClr val="bg1"/>
                        </a:solidFill>
                      </a:endParaRPr>
                    </a:p>
                  </a:txBody>
                  <a:tcPr marL="90229" marR="90229" marT="45115" marB="45115">
                    <a:solidFill>
                      <a:schemeClr val="accent1"/>
                    </a:solidFill>
                  </a:tcPr>
                </a:tc>
                <a:tc>
                  <a:txBody>
                    <a:bodyPr/>
                    <a:lstStyle/>
                    <a:p>
                      <a:pPr algn="ctr"/>
                      <a:r>
                        <a:rPr lang="en-US" sz="1800" b="1" dirty="0">
                          <a:solidFill>
                            <a:schemeClr val="bg1"/>
                          </a:solidFill>
                        </a:rPr>
                        <a:t>2.790</a:t>
                      </a:r>
                      <a:endParaRPr lang="en-IN" sz="1800" b="1" dirty="0">
                        <a:solidFill>
                          <a:schemeClr val="bg1"/>
                        </a:solidFill>
                      </a:endParaRPr>
                    </a:p>
                  </a:txBody>
                  <a:tcPr marL="90229" marR="90229" marT="45115" marB="45115">
                    <a:solidFill>
                      <a:schemeClr val="accent1"/>
                    </a:solidFill>
                  </a:tcPr>
                </a:tc>
                <a:tc>
                  <a:txBody>
                    <a:bodyPr/>
                    <a:lstStyle/>
                    <a:p>
                      <a:pPr algn="ctr"/>
                      <a:r>
                        <a:rPr lang="en-US" sz="1800" b="1" dirty="0">
                          <a:solidFill>
                            <a:schemeClr val="bg1"/>
                          </a:solidFill>
                        </a:rPr>
                        <a:t>31.116</a:t>
                      </a:r>
                      <a:endParaRPr lang="en-IN" sz="1800" b="1" dirty="0">
                        <a:solidFill>
                          <a:schemeClr val="bg1"/>
                        </a:solidFill>
                      </a:endParaRPr>
                    </a:p>
                  </a:txBody>
                  <a:tcPr marL="90229" marR="90229" marT="45115" marB="45115">
                    <a:solidFill>
                      <a:schemeClr val="accent1"/>
                    </a:solidFill>
                  </a:tcPr>
                </a:tc>
                <a:tc>
                  <a:txBody>
                    <a:bodyPr/>
                    <a:lstStyle/>
                    <a:p>
                      <a:pPr algn="ctr"/>
                      <a:r>
                        <a:rPr lang="en-US" sz="1800" b="1" dirty="0">
                          <a:solidFill>
                            <a:schemeClr val="bg1"/>
                          </a:solidFill>
                        </a:rPr>
                        <a:t>2.353</a:t>
                      </a:r>
                      <a:endParaRPr lang="en-IN" sz="1800" b="1" dirty="0">
                        <a:solidFill>
                          <a:schemeClr val="bg1"/>
                        </a:solidFill>
                      </a:endParaRPr>
                    </a:p>
                  </a:txBody>
                  <a:tcPr marL="90229" marR="90229" marT="45115" marB="45115">
                    <a:solidFill>
                      <a:schemeClr val="accent1"/>
                    </a:solidFill>
                  </a:tcPr>
                </a:tc>
                <a:tc>
                  <a:txBody>
                    <a:bodyPr/>
                    <a:lstStyle/>
                    <a:p>
                      <a:pPr algn="ctr"/>
                      <a:r>
                        <a:rPr lang="en-US" sz="1800" b="1" dirty="0">
                          <a:solidFill>
                            <a:schemeClr val="bg1"/>
                          </a:solidFill>
                        </a:rPr>
                        <a:t>30.888</a:t>
                      </a:r>
                      <a:endParaRPr lang="en-IN" sz="1800" b="1" dirty="0">
                        <a:solidFill>
                          <a:schemeClr val="bg1"/>
                        </a:solidFill>
                      </a:endParaRPr>
                    </a:p>
                  </a:txBody>
                  <a:tcPr marL="90229" marR="90229" marT="45115" marB="45115">
                    <a:solidFill>
                      <a:schemeClr val="accent1"/>
                    </a:solidFill>
                  </a:tcPr>
                </a:tc>
                <a:tc>
                  <a:txBody>
                    <a:bodyPr/>
                    <a:lstStyle/>
                    <a:p>
                      <a:pPr algn="ctr"/>
                      <a:r>
                        <a:rPr lang="en-US" sz="1800" b="1" dirty="0">
                          <a:solidFill>
                            <a:schemeClr val="bg1"/>
                          </a:solidFill>
                        </a:rPr>
                        <a:t>2.761</a:t>
                      </a:r>
                      <a:endParaRPr lang="en-IN" sz="1800" b="1" dirty="0">
                        <a:solidFill>
                          <a:schemeClr val="bg1"/>
                        </a:solidFill>
                      </a:endParaRPr>
                    </a:p>
                  </a:txBody>
                  <a:tcPr marL="90229" marR="90229" marT="45115" marB="45115">
                    <a:solidFill>
                      <a:schemeClr val="accent1"/>
                    </a:solidFill>
                  </a:tcPr>
                </a:tc>
                <a:tc>
                  <a:txBody>
                    <a:bodyPr/>
                    <a:lstStyle/>
                    <a:p>
                      <a:pPr algn="ctr"/>
                      <a:r>
                        <a:rPr lang="en-US" sz="1800" b="1" dirty="0">
                          <a:solidFill>
                            <a:srgbClr val="FF0000"/>
                          </a:solidFill>
                        </a:rPr>
                        <a:t>31.400</a:t>
                      </a:r>
                      <a:endParaRPr lang="en-IN" sz="1800" b="1" dirty="0">
                        <a:solidFill>
                          <a:srgbClr val="FF0000"/>
                        </a:solidFill>
                      </a:endParaRPr>
                    </a:p>
                  </a:txBody>
                  <a:tcPr marL="90229" marR="90229" marT="45115" marB="45115">
                    <a:solidFill>
                      <a:schemeClr val="accent1"/>
                    </a:solidFill>
                  </a:tcPr>
                </a:tc>
                <a:tc>
                  <a:txBody>
                    <a:bodyPr/>
                    <a:lstStyle/>
                    <a:p>
                      <a:pPr algn="ctr"/>
                      <a:r>
                        <a:rPr lang="en-US" sz="1800" b="1" dirty="0">
                          <a:solidFill>
                            <a:srgbClr val="FF0000"/>
                          </a:solidFill>
                        </a:rPr>
                        <a:t>4.480</a:t>
                      </a:r>
                      <a:endParaRPr lang="en-IN" sz="1800" b="1" dirty="0">
                        <a:solidFill>
                          <a:srgbClr val="FF0000"/>
                        </a:solidFill>
                      </a:endParaRPr>
                    </a:p>
                  </a:txBody>
                  <a:tcPr marL="90229" marR="90229" marT="45115" marB="45115">
                    <a:solidFill>
                      <a:schemeClr val="accent1"/>
                    </a:solidFill>
                  </a:tcPr>
                </a:tc>
                <a:extLst>
                  <a:ext uri="{0D108BD9-81ED-4DB2-BD59-A6C34878D82A}">
                    <a16:rowId xmlns:a16="http://schemas.microsoft.com/office/drawing/2014/main" val="2228472314"/>
                  </a:ext>
                </a:extLst>
              </a:tr>
            </a:tbl>
          </a:graphicData>
        </a:graphic>
      </p:graphicFrame>
      <p:sp>
        <p:nvSpPr>
          <p:cNvPr id="22" name="TextBox 21">
            <a:extLst>
              <a:ext uri="{FF2B5EF4-FFF2-40B4-BE49-F238E27FC236}">
                <a16:creationId xmlns:a16="http://schemas.microsoft.com/office/drawing/2014/main" id="{FC53815C-FDAA-4CD1-BD8E-4C9476204CF2}"/>
              </a:ext>
            </a:extLst>
          </p:cNvPr>
          <p:cNvSpPr txBox="1"/>
          <p:nvPr/>
        </p:nvSpPr>
        <p:spPr>
          <a:xfrm>
            <a:off x="921695" y="990485"/>
            <a:ext cx="11002555" cy="338554"/>
          </a:xfrm>
          <a:prstGeom prst="rect">
            <a:avLst/>
          </a:prstGeom>
          <a:noFill/>
        </p:spPr>
        <p:txBody>
          <a:bodyPr wrap="square">
            <a:spAutoFit/>
          </a:bodyPr>
          <a:lstStyle/>
          <a:p>
            <a:pPr algn="l"/>
            <a:r>
              <a:rPr lang="en-US" sz="1600" b="1" dirty="0">
                <a:solidFill>
                  <a:srgbClr val="000000"/>
                </a:solidFill>
                <a:latin typeface="Calibri" panose="020F0502020204030204" pitchFamily="34" charset="0"/>
                <a:cs typeface="Calibri" panose="020F0502020204030204" pitchFamily="34" charset="0"/>
              </a:rPr>
              <a:t>Table 3.1 : </a:t>
            </a:r>
            <a:r>
              <a:rPr lang="en-US" sz="1600" b="0" i="0" u="none" strike="noStrike" baseline="0" dirty="0">
                <a:latin typeface="Calibri" panose="020F0502020204030204" pitchFamily="34" charset="0"/>
                <a:cs typeface="Calibri" panose="020F0502020204030204" pitchFamily="34" charset="0"/>
              </a:rPr>
              <a:t>Evaluation of the quantitative quality of the restored underwater images in terms of UCIQE  and UIQM .</a:t>
            </a:r>
            <a:r>
              <a:rPr lang="en-US" sz="1600" dirty="0">
                <a:solidFill>
                  <a:srgbClr val="000000"/>
                </a:solidFill>
                <a:latin typeface="Calibri" panose="020F0502020204030204" pitchFamily="34" charset="0"/>
                <a:cs typeface="Calibri" panose="020F0502020204030204" pitchFamily="34" charset="0"/>
              </a:rPr>
              <a:t> </a:t>
            </a:r>
            <a:endParaRPr lang="en-IN" sz="1600" dirty="0">
              <a:latin typeface="Calibri" panose="020F0502020204030204" pitchFamily="34" charset="0"/>
              <a:cs typeface="Calibri" panose="020F0502020204030204" pitchFamily="34" charset="0"/>
            </a:endParaRPr>
          </a:p>
        </p:txBody>
      </p:sp>
      <p:graphicFrame>
        <p:nvGraphicFramePr>
          <p:cNvPr id="10" name="Table 10">
            <a:extLst>
              <a:ext uri="{FF2B5EF4-FFF2-40B4-BE49-F238E27FC236}">
                <a16:creationId xmlns:a16="http://schemas.microsoft.com/office/drawing/2014/main" id="{36305594-3439-498C-A22B-6C32AA19E633}"/>
              </a:ext>
            </a:extLst>
          </p:cNvPr>
          <p:cNvGraphicFramePr>
            <a:graphicFrameLocks noGrp="1"/>
          </p:cNvGraphicFramePr>
          <p:nvPr>
            <p:extLst>
              <p:ext uri="{D42A27DB-BD31-4B8C-83A1-F6EECF244321}">
                <p14:modId xmlns:p14="http://schemas.microsoft.com/office/powerpoint/2010/main" val="2163527485"/>
              </p:ext>
            </p:extLst>
          </p:nvPr>
        </p:nvGraphicFramePr>
        <p:xfrm>
          <a:off x="1872202" y="1750705"/>
          <a:ext cx="1962951" cy="365760"/>
        </p:xfrm>
        <a:graphic>
          <a:graphicData uri="http://schemas.openxmlformats.org/drawingml/2006/table">
            <a:tbl>
              <a:tblPr firstRow="1" bandRow="1">
                <a:tableStyleId>{5940675A-B579-460E-94D1-54222C63F5DA}</a:tableStyleId>
              </a:tblPr>
              <a:tblGrid>
                <a:gridCol w="1962951">
                  <a:extLst>
                    <a:ext uri="{9D8B030D-6E8A-4147-A177-3AD203B41FA5}">
                      <a16:colId xmlns:a16="http://schemas.microsoft.com/office/drawing/2014/main" val="2140968833"/>
                    </a:ext>
                  </a:extLst>
                </a:gridCol>
              </a:tblGrid>
              <a:tr h="365760">
                <a:tc>
                  <a:txBody>
                    <a:bodyPr/>
                    <a:lstStyle/>
                    <a:p>
                      <a:pPr algn="ctr"/>
                      <a:r>
                        <a:rPr lang="en-US" b="1" dirty="0"/>
                        <a:t>IBLA [7]</a:t>
                      </a:r>
                      <a:endParaRPr lang="en-IN" b="1" dirty="0"/>
                    </a:p>
                  </a:txBody>
                  <a:tcPr/>
                </a:tc>
                <a:extLst>
                  <a:ext uri="{0D108BD9-81ED-4DB2-BD59-A6C34878D82A}">
                    <a16:rowId xmlns:a16="http://schemas.microsoft.com/office/drawing/2014/main" val="1335499999"/>
                  </a:ext>
                </a:extLst>
              </a:tr>
            </a:tbl>
          </a:graphicData>
        </a:graphic>
      </p:graphicFrame>
      <p:graphicFrame>
        <p:nvGraphicFramePr>
          <p:cNvPr id="27" name="Table 10">
            <a:extLst>
              <a:ext uri="{FF2B5EF4-FFF2-40B4-BE49-F238E27FC236}">
                <a16:creationId xmlns:a16="http://schemas.microsoft.com/office/drawing/2014/main" id="{6EE1E1EB-124F-4CAB-8A50-60A1130D21F6}"/>
              </a:ext>
            </a:extLst>
          </p:cNvPr>
          <p:cNvGraphicFramePr>
            <a:graphicFrameLocks noGrp="1"/>
          </p:cNvGraphicFramePr>
          <p:nvPr>
            <p:extLst>
              <p:ext uri="{D42A27DB-BD31-4B8C-83A1-F6EECF244321}">
                <p14:modId xmlns:p14="http://schemas.microsoft.com/office/powerpoint/2010/main" val="3632498745"/>
              </p:ext>
            </p:extLst>
          </p:nvPr>
        </p:nvGraphicFramePr>
        <p:xfrm>
          <a:off x="3835153" y="1750705"/>
          <a:ext cx="1927440" cy="365760"/>
        </p:xfrm>
        <a:graphic>
          <a:graphicData uri="http://schemas.openxmlformats.org/drawingml/2006/table">
            <a:tbl>
              <a:tblPr firstRow="1" bandRow="1">
                <a:tableStyleId>{5940675A-B579-460E-94D1-54222C63F5DA}</a:tableStyleId>
              </a:tblPr>
              <a:tblGrid>
                <a:gridCol w="1927440">
                  <a:extLst>
                    <a:ext uri="{9D8B030D-6E8A-4147-A177-3AD203B41FA5}">
                      <a16:colId xmlns:a16="http://schemas.microsoft.com/office/drawing/2014/main" val="2140968833"/>
                    </a:ext>
                  </a:extLst>
                </a:gridCol>
              </a:tblGrid>
              <a:tr h="349809">
                <a:tc>
                  <a:txBody>
                    <a:bodyPr/>
                    <a:lstStyle/>
                    <a:p>
                      <a:pPr algn="ctr"/>
                      <a:r>
                        <a:rPr lang="en-US" b="1" dirty="0"/>
                        <a:t>Fusion [12</a:t>
                      </a:r>
                      <a:r>
                        <a:rPr lang="en-US" dirty="0"/>
                        <a:t>]</a:t>
                      </a:r>
                      <a:endParaRPr lang="en-IN" dirty="0"/>
                    </a:p>
                  </a:txBody>
                  <a:tcPr/>
                </a:tc>
                <a:extLst>
                  <a:ext uri="{0D108BD9-81ED-4DB2-BD59-A6C34878D82A}">
                    <a16:rowId xmlns:a16="http://schemas.microsoft.com/office/drawing/2014/main" val="1335499999"/>
                  </a:ext>
                </a:extLst>
              </a:tr>
            </a:tbl>
          </a:graphicData>
        </a:graphic>
      </p:graphicFrame>
      <p:graphicFrame>
        <p:nvGraphicFramePr>
          <p:cNvPr id="30" name="Table 10">
            <a:extLst>
              <a:ext uri="{FF2B5EF4-FFF2-40B4-BE49-F238E27FC236}">
                <a16:creationId xmlns:a16="http://schemas.microsoft.com/office/drawing/2014/main" id="{E69F62CA-5703-4F5F-B3C3-0F5C937BF615}"/>
              </a:ext>
            </a:extLst>
          </p:cNvPr>
          <p:cNvGraphicFramePr>
            <a:graphicFrameLocks noGrp="1"/>
          </p:cNvGraphicFramePr>
          <p:nvPr>
            <p:extLst>
              <p:ext uri="{D42A27DB-BD31-4B8C-83A1-F6EECF244321}">
                <p14:modId xmlns:p14="http://schemas.microsoft.com/office/powerpoint/2010/main" val="1789075509"/>
              </p:ext>
            </p:extLst>
          </p:nvPr>
        </p:nvGraphicFramePr>
        <p:xfrm>
          <a:off x="5762592" y="1750705"/>
          <a:ext cx="1962951" cy="365760"/>
        </p:xfrm>
        <a:graphic>
          <a:graphicData uri="http://schemas.openxmlformats.org/drawingml/2006/table">
            <a:tbl>
              <a:tblPr firstRow="1" bandRow="1">
                <a:tableStyleId>{5940675A-B579-460E-94D1-54222C63F5DA}</a:tableStyleId>
              </a:tblPr>
              <a:tblGrid>
                <a:gridCol w="1962951">
                  <a:extLst>
                    <a:ext uri="{9D8B030D-6E8A-4147-A177-3AD203B41FA5}">
                      <a16:colId xmlns:a16="http://schemas.microsoft.com/office/drawing/2014/main" val="2140968833"/>
                    </a:ext>
                  </a:extLst>
                </a:gridCol>
              </a:tblGrid>
              <a:tr h="349809">
                <a:tc>
                  <a:txBody>
                    <a:bodyPr/>
                    <a:lstStyle/>
                    <a:p>
                      <a:pPr algn="ctr"/>
                      <a:r>
                        <a:rPr lang="en-US" b="1" dirty="0"/>
                        <a:t>RGHS [13]</a:t>
                      </a:r>
                      <a:endParaRPr lang="en-IN" b="1" dirty="0"/>
                    </a:p>
                  </a:txBody>
                  <a:tcPr/>
                </a:tc>
                <a:extLst>
                  <a:ext uri="{0D108BD9-81ED-4DB2-BD59-A6C34878D82A}">
                    <a16:rowId xmlns:a16="http://schemas.microsoft.com/office/drawing/2014/main" val="1335499999"/>
                  </a:ext>
                </a:extLst>
              </a:tr>
            </a:tbl>
          </a:graphicData>
        </a:graphic>
      </p:graphicFrame>
      <p:graphicFrame>
        <p:nvGraphicFramePr>
          <p:cNvPr id="32" name="Table 10">
            <a:extLst>
              <a:ext uri="{FF2B5EF4-FFF2-40B4-BE49-F238E27FC236}">
                <a16:creationId xmlns:a16="http://schemas.microsoft.com/office/drawing/2014/main" id="{522D28F3-5190-479A-87B1-F3F9EF6E7336}"/>
              </a:ext>
            </a:extLst>
          </p:cNvPr>
          <p:cNvGraphicFramePr>
            <a:graphicFrameLocks noGrp="1"/>
          </p:cNvGraphicFramePr>
          <p:nvPr>
            <p:extLst>
              <p:ext uri="{D42A27DB-BD31-4B8C-83A1-F6EECF244321}">
                <p14:modId xmlns:p14="http://schemas.microsoft.com/office/powerpoint/2010/main" val="14591006"/>
              </p:ext>
            </p:extLst>
          </p:nvPr>
        </p:nvGraphicFramePr>
        <p:xfrm>
          <a:off x="7744083" y="1750705"/>
          <a:ext cx="1927440" cy="365760"/>
        </p:xfrm>
        <a:graphic>
          <a:graphicData uri="http://schemas.openxmlformats.org/drawingml/2006/table">
            <a:tbl>
              <a:tblPr firstRow="1" bandRow="1">
                <a:tableStyleId>{5940675A-B579-460E-94D1-54222C63F5DA}</a:tableStyleId>
              </a:tblPr>
              <a:tblGrid>
                <a:gridCol w="1927440">
                  <a:extLst>
                    <a:ext uri="{9D8B030D-6E8A-4147-A177-3AD203B41FA5}">
                      <a16:colId xmlns:a16="http://schemas.microsoft.com/office/drawing/2014/main" val="2140968833"/>
                    </a:ext>
                  </a:extLst>
                </a:gridCol>
              </a:tblGrid>
              <a:tr h="349809">
                <a:tc>
                  <a:txBody>
                    <a:bodyPr/>
                    <a:lstStyle/>
                    <a:p>
                      <a:pPr algn="ctr"/>
                      <a:r>
                        <a:rPr lang="en-US" b="1" dirty="0"/>
                        <a:t>H&amp;R [15]</a:t>
                      </a:r>
                      <a:endParaRPr lang="en-IN" b="1" dirty="0"/>
                    </a:p>
                  </a:txBody>
                  <a:tcPr/>
                </a:tc>
                <a:extLst>
                  <a:ext uri="{0D108BD9-81ED-4DB2-BD59-A6C34878D82A}">
                    <a16:rowId xmlns:a16="http://schemas.microsoft.com/office/drawing/2014/main" val="1335499999"/>
                  </a:ext>
                </a:extLst>
              </a:tr>
            </a:tbl>
          </a:graphicData>
        </a:graphic>
      </p:graphicFrame>
      <p:graphicFrame>
        <p:nvGraphicFramePr>
          <p:cNvPr id="34" name="Table 10">
            <a:extLst>
              <a:ext uri="{FF2B5EF4-FFF2-40B4-BE49-F238E27FC236}">
                <a16:creationId xmlns:a16="http://schemas.microsoft.com/office/drawing/2014/main" id="{D5EDE58F-9A23-47FC-A19B-30BE7F5C2884}"/>
              </a:ext>
            </a:extLst>
          </p:cNvPr>
          <p:cNvGraphicFramePr>
            <a:graphicFrameLocks noGrp="1"/>
          </p:cNvGraphicFramePr>
          <p:nvPr>
            <p:extLst>
              <p:ext uri="{D42A27DB-BD31-4B8C-83A1-F6EECF244321}">
                <p14:modId xmlns:p14="http://schemas.microsoft.com/office/powerpoint/2010/main" val="2315016778"/>
              </p:ext>
            </p:extLst>
          </p:nvPr>
        </p:nvGraphicFramePr>
        <p:xfrm>
          <a:off x="9680793" y="1750705"/>
          <a:ext cx="1927440" cy="365760"/>
        </p:xfrm>
        <a:graphic>
          <a:graphicData uri="http://schemas.openxmlformats.org/drawingml/2006/table">
            <a:tbl>
              <a:tblPr firstRow="1" bandRow="1">
                <a:tableStyleId>{5940675A-B579-460E-94D1-54222C63F5DA}</a:tableStyleId>
              </a:tblPr>
              <a:tblGrid>
                <a:gridCol w="1927440">
                  <a:extLst>
                    <a:ext uri="{9D8B030D-6E8A-4147-A177-3AD203B41FA5}">
                      <a16:colId xmlns:a16="http://schemas.microsoft.com/office/drawing/2014/main" val="2140968833"/>
                    </a:ext>
                  </a:extLst>
                </a:gridCol>
              </a:tblGrid>
              <a:tr h="349809">
                <a:tc>
                  <a:txBody>
                    <a:bodyPr/>
                    <a:lstStyle/>
                    <a:p>
                      <a:pPr algn="ctr"/>
                      <a:r>
                        <a:rPr lang="en-US" b="1" dirty="0"/>
                        <a:t>Our Model</a:t>
                      </a:r>
                      <a:endParaRPr lang="en-IN" b="1" dirty="0"/>
                    </a:p>
                  </a:txBody>
                  <a:tcPr>
                    <a:solidFill>
                      <a:schemeClr val="accent5">
                        <a:lumMod val="20000"/>
                        <a:lumOff val="80000"/>
                      </a:schemeClr>
                    </a:solidFill>
                  </a:tcPr>
                </a:tc>
                <a:extLst>
                  <a:ext uri="{0D108BD9-81ED-4DB2-BD59-A6C34878D82A}">
                    <a16:rowId xmlns:a16="http://schemas.microsoft.com/office/drawing/2014/main" val="1335499999"/>
                  </a:ext>
                </a:extLst>
              </a:tr>
            </a:tbl>
          </a:graphicData>
        </a:graphic>
      </p:graphicFrame>
      <p:sp>
        <p:nvSpPr>
          <p:cNvPr id="11" name="Slide Number Placeholder 10">
            <a:extLst>
              <a:ext uri="{FF2B5EF4-FFF2-40B4-BE49-F238E27FC236}">
                <a16:creationId xmlns:a16="http://schemas.microsoft.com/office/drawing/2014/main" id="{4768E0FA-BC07-43DB-A1DB-F36BEC8D1322}"/>
              </a:ext>
            </a:extLst>
          </p:cNvPr>
          <p:cNvSpPr>
            <a:spLocks noGrp="1"/>
          </p:cNvSpPr>
          <p:nvPr>
            <p:ph type="sldNum" sz="quarter" idx="12"/>
          </p:nvPr>
        </p:nvSpPr>
        <p:spPr>
          <a:xfrm>
            <a:off x="141928" y="6406210"/>
            <a:ext cx="779767" cy="365125"/>
          </a:xfrm>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93211719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1BE15AD-74D9-4540-AECA-6A338D30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99F40A5D-A45C-4159-AEAC-DA4BC92CB60B}"/>
              </a:ext>
            </a:extLst>
          </p:cNvPr>
          <p:cNvSpPr>
            <a:spLocks noGrp="1"/>
          </p:cNvSpPr>
          <p:nvPr>
            <p:ph type="title"/>
          </p:nvPr>
        </p:nvSpPr>
        <p:spPr>
          <a:xfrm>
            <a:off x="1794897" y="624110"/>
            <a:ext cx="9712998" cy="1280890"/>
          </a:xfrm>
        </p:spPr>
        <p:txBody>
          <a:bodyPr>
            <a:normAutofit/>
          </a:bodyPr>
          <a:lstStyle/>
          <a:p>
            <a:pPr marL="742950" indent="-742950">
              <a:buFont typeface="+mj-lt"/>
              <a:buAutoNum type="arabicPeriod" startAt="4"/>
            </a:pPr>
            <a:r>
              <a:rPr lang="en-US" b="1" dirty="0">
                <a:solidFill>
                  <a:srgbClr val="FF0000"/>
                </a:solidFill>
                <a:latin typeface="Times New Roman" panose="02020603050405020304" pitchFamily="18" charset="0"/>
                <a:cs typeface="Times New Roman" panose="02020603050405020304" pitchFamily="18" charset="0"/>
              </a:rPr>
              <a:t>Applications</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5E2E47D1-2C32-4FB7-A5F0-F31C8F39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11">
            <a:extLst>
              <a:ext uri="{FF2B5EF4-FFF2-40B4-BE49-F238E27FC236}">
                <a16:creationId xmlns:a16="http://schemas.microsoft.com/office/drawing/2014/main" id="{884C5A90-A356-4F6E-92BE-AA6527470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19" name="Content Placeholder 3">
            <a:extLst>
              <a:ext uri="{FF2B5EF4-FFF2-40B4-BE49-F238E27FC236}">
                <a16:creationId xmlns:a16="http://schemas.microsoft.com/office/drawing/2014/main" id="{7E1B459C-44FB-4D7E-AB16-6AE788401543}"/>
              </a:ext>
            </a:extLst>
          </p:cNvPr>
          <p:cNvGraphicFramePr>
            <a:graphicFrameLocks noGrp="1"/>
          </p:cNvGraphicFramePr>
          <p:nvPr>
            <p:ph idx="1"/>
            <p:extLst>
              <p:ext uri="{D42A27DB-BD31-4B8C-83A1-F6EECF244321}">
                <p14:modId xmlns:p14="http://schemas.microsoft.com/office/powerpoint/2010/main" val="2848822835"/>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189C102A-63F8-4030-B2FE-5EE4368686E1}"/>
              </a:ext>
            </a:extLst>
          </p:cNvPr>
          <p:cNvSpPr>
            <a:spLocks noGrp="1"/>
          </p:cNvSpPr>
          <p:nvPr>
            <p:ph type="sldNum" sz="quarter" idx="12"/>
          </p:nvPr>
        </p:nvSpPr>
        <p:spPr/>
        <p:txBody>
          <a:bodyPr/>
          <a:lstStyle/>
          <a:p>
            <a:fld id="{6D22F896-40B5-4ADD-8801-0D06FADFA095}" type="slidenum">
              <a:rPr lang="en-US" smtClean="0"/>
              <a:pPr/>
              <a:t>22</a:t>
            </a:fld>
            <a:endParaRPr lang="en-US" dirty="0"/>
          </a:p>
        </p:txBody>
      </p:sp>
    </p:spTree>
    <p:extLst>
      <p:ext uri="{BB962C8B-B14F-4D97-AF65-F5344CB8AC3E}">
        <p14:creationId xmlns:p14="http://schemas.microsoft.com/office/powerpoint/2010/main" val="236038929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AA22AB8F-8672-4CA8-8E57-FDB5A32F1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695E46">
              <a:alpha val="90000"/>
            </a:srgb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FE7F9EB3-49C5-4D36-9AEE-151F26BCFA07}"/>
              </a:ext>
            </a:extLst>
          </p:cNvPr>
          <p:cNvPicPr>
            <a:picLocks noChangeAspect="1"/>
          </p:cNvPicPr>
          <p:nvPr/>
        </p:nvPicPr>
        <p:blipFill rotWithShape="1">
          <a:blip r:embed="rId2"/>
          <a:srcRect l="54659" r="9808"/>
          <a:stretch/>
        </p:blipFill>
        <p:spPr>
          <a:xfrm>
            <a:off x="8229598" y="10"/>
            <a:ext cx="3962401" cy="6857990"/>
          </a:xfrm>
          <a:prstGeom prst="rect">
            <a:avLst/>
          </a:prstGeom>
        </p:spPr>
      </p:pic>
      <p:sp>
        <p:nvSpPr>
          <p:cNvPr id="20"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9E8CBFF-E7D7-4B25-82F0-9CFD71D4F736}"/>
              </a:ext>
            </a:extLst>
          </p:cNvPr>
          <p:cNvSpPr>
            <a:spLocks noGrp="1"/>
          </p:cNvSpPr>
          <p:nvPr>
            <p:ph type="title"/>
          </p:nvPr>
        </p:nvSpPr>
        <p:spPr>
          <a:xfrm>
            <a:off x="541867" y="787400"/>
            <a:ext cx="6874639" cy="778933"/>
          </a:xfrm>
        </p:spPr>
        <p:txBody>
          <a:bodyPr anchor="ctr">
            <a:normAutofit/>
          </a:bodyPr>
          <a:lstStyle/>
          <a:p>
            <a:r>
              <a:rPr lang="en-IN" sz="3200" b="1" i="0" u="none" strike="noStrike" baseline="0" dirty="0">
                <a:solidFill>
                  <a:srgbClr val="FEFFFF"/>
                </a:solidFill>
                <a:effectLst>
                  <a:outerShdw blurRad="38100" dist="38100" dir="2700000" algn="tl">
                    <a:srgbClr val="000000">
                      <a:alpha val="43137"/>
                    </a:srgbClr>
                  </a:outerShdw>
                </a:effectLst>
              </a:rPr>
              <a:t>5. CONCLUSION</a:t>
            </a:r>
            <a:endParaRPr lang="en-IN" sz="3200" b="1" dirty="0">
              <a:solidFill>
                <a:srgbClr val="FEFFFF"/>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84354C8-3C22-4656-A3C4-E0DB59ADCBB6}"/>
              </a:ext>
            </a:extLst>
          </p:cNvPr>
          <p:cNvSpPr>
            <a:spLocks noGrp="1"/>
          </p:cNvSpPr>
          <p:nvPr>
            <p:ph idx="1"/>
          </p:nvPr>
        </p:nvSpPr>
        <p:spPr>
          <a:xfrm>
            <a:off x="426291" y="2049755"/>
            <a:ext cx="7377016" cy="3879222"/>
          </a:xfrm>
        </p:spPr>
        <p:txBody>
          <a:bodyPr>
            <a:noAutofit/>
          </a:bodyPr>
          <a:lstStyle/>
          <a:p>
            <a:pPr marL="0" indent="0" algn="just">
              <a:lnSpc>
                <a:spcPct val="150000"/>
              </a:lnSpc>
              <a:buClr>
                <a:srgbClr val="F5E735"/>
              </a:buClr>
              <a:buNone/>
            </a:pPr>
            <a:r>
              <a:rPr lang="en-US" sz="1600" b="0" i="0" u="none" strike="noStrike" baseline="0" dirty="0">
                <a:solidFill>
                  <a:schemeClr val="bg2"/>
                </a:solidFill>
                <a:latin typeface="Calibri" panose="020F0502020204030204" pitchFamily="34" charset="0"/>
                <a:cs typeface="Calibri" panose="020F0502020204030204" pitchFamily="34" charset="0"/>
              </a:rPr>
              <a:t>In this project, We have presented an alternative approach to enhance underwater images. Our strategy builds on the fusion principle and does not require additional information than the single original image. We have shown in our experiments that our approach is able to enhance a wide range of underwater images (e.g. different cameras, depths, light conditions) with high accuracy, being able to recover important faded features and edges. Moreover, for the first time, we demonstrate the utility and relevance of the proposed image enhancement technique for several challenging underwater computer vision applications.</a:t>
            </a:r>
            <a:endParaRPr lang="en-IN" sz="1600" dirty="0">
              <a:solidFill>
                <a:schemeClr val="bg2"/>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6533B263-C0DE-454B-83F5-A85698B1088C}"/>
              </a:ext>
            </a:extLst>
          </p:cNvPr>
          <p:cNvSpPr>
            <a:spLocks noGrp="1"/>
          </p:cNvSpPr>
          <p:nvPr>
            <p:ph type="sldNum" sz="quarter" idx="12"/>
          </p:nvPr>
        </p:nvSpPr>
        <p:spPr>
          <a:xfrm>
            <a:off x="7991698" y="994040"/>
            <a:ext cx="779767" cy="365125"/>
          </a:xfrm>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311987366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9">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1"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E1FD28B1-7D93-47F2-9549-0AA84EB8A650}"/>
              </a:ext>
            </a:extLst>
          </p:cNvPr>
          <p:cNvSpPr>
            <a:spLocks noGrp="1"/>
          </p:cNvSpPr>
          <p:nvPr>
            <p:ph type="title"/>
          </p:nvPr>
        </p:nvSpPr>
        <p:spPr>
          <a:xfrm>
            <a:off x="655440" y="17033"/>
            <a:ext cx="4044265" cy="4671240"/>
          </a:xfrm>
        </p:spPr>
        <p:txBody>
          <a:bodyPr anchor="ctr">
            <a:normAutofit/>
          </a:bodyPr>
          <a:lstStyle/>
          <a:p>
            <a:pPr marL="742950" indent="-742950" algn="r">
              <a:buFont typeface="+mj-lt"/>
              <a:buAutoNum type="arabicPeriod" startAt="5"/>
            </a:pPr>
            <a:r>
              <a:rPr lang="en-I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p>
        </p:txBody>
      </p:sp>
      <p:sp>
        <p:nvSpPr>
          <p:cNvPr id="24"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Rectangle 25">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DF11E8-39EA-4E1F-B3CC-A81DD1135462}"/>
              </a:ext>
            </a:extLst>
          </p:cNvPr>
          <p:cNvSpPr>
            <a:spLocks noGrp="1"/>
          </p:cNvSpPr>
          <p:nvPr>
            <p:ph idx="1"/>
          </p:nvPr>
        </p:nvSpPr>
        <p:spPr>
          <a:xfrm>
            <a:off x="4847468" y="-786"/>
            <a:ext cx="7039807" cy="6879686"/>
          </a:xfrm>
        </p:spPr>
        <p:txBody>
          <a:bodyPr numCol="1" anchor="ctr">
            <a:noAutofit/>
          </a:bodyPr>
          <a:lstStyle/>
          <a:p>
            <a:pPr marL="228600" indent="-228600">
              <a:lnSpc>
                <a:spcPct val="150000"/>
              </a:lnSpc>
              <a:spcBef>
                <a:spcPts val="50"/>
              </a:spcBef>
              <a:buFont typeface="+mj-lt"/>
              <a:buAutoNum type="arabicPeriod"/>
            </a:pPr>
            <a:r>
              <a:rPr lang="en-IN" sz="1200" i="1" dirty="0">
                <a:latin typeface="Calibri" panose="020F0502020204030204" pitchFamily="34" charset="0"/>
                <a:cs typeface="Calibri" panose="020F0502020204030204" pitchFamily="34" charset="0"/>
              </a:rPr>
              <a:t>Mazel, C.H. In situ measurement of reflectance and fluorescence spectra to support hyperspectral remote sensing and marine biology research. In Proceedings of the OCEANS 2006, Boston, MA, USA, 18–21 September 2006; pp. 1–4.</a:t>
            </a:r>
          </a:p>
          <a:p>
            <a:pPr marL="228600" indent="-228600">
              <a:lnSpc>
                <a:spcPct val="150000"/>
              </a:lnSpc>
              <a:spcBef>
                <a:spcPts val="50"/>
              </a:spcBef>
              <a:buFont typeface="+mj-lt"/>
              <a:buAutoNum type="arabicPeriod"/>
            </a:pPr>
            <a:r>
              <a:rPr lang="en-IN" sz="1200" i="1" dirty="0">
                <a:latin typeface="Calibri" panose="020F0502020204030204" pitchFamily="34" charset="0"/>
                <a:cs typeface="Calibri" panose="020F0502020204030204" pitchFamily="34" charset="0"/>
              </a:rPr>
              <a:t> Hou, G.J.; Luan, X.; Song, D.L.; Ma, X.Y. Underwater man-made object recognition on the basis of </a:t>
            </a:r>
            <a:r>
              <a:rPr lang="en-IN" sz="1200" i="1" dirty="0" err="1">
                <a:latin typeface="Calibri" panose="020F0502020204030204" pitchFamily="34" charset="0"/>
                <a:cs typeface="Calibri" panose="020F0502020204030204" pitchFamily="34" charset="0"/>
              </a:rPr>
              <a:t>color</a:t>
            </a:r>
            <a:r>
              <a:rPr lang="en-IN" sz="1200" i="1" dirty="0">
                <a:latin typeface="Calibri" panose="020F0502020204030204" pitchFamily="34" charset="0"/>
                <a:cs typeface="Calibri" panose="020F0502020204030204" pitchFamily="34" charset="0"/>
              </a:rPr>
              <a:t> and shape features. J. Coast. Res. 2016, 32, 1135–1141.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lnSpc>
                <a:spcPct val="150000"/>
              </a:lnSpc>
              <a:spcBef>
                <a:spcPts val="50"/>
              </a:spcBef>
              <a:buFont typeface="+mj-lt"/>
              <a:buAutoNum type="arabicPeriod"/>
            </a:pPr>
            <a:r>
              <a:rPr lang="en-IN" sz="1200" i="1" dirty="0" err="1">
                <a:latin typeface="Calibri" panose="020F0502020204030204" pitchFamily="34" charset="0"/>
                <a:cs typeface="Calibri" panose="020F0502020204030204" pitchFamily="34" charset="0"/>
              </a:rPr>
              <a:t>Foresti</a:t>
            </a:r>
            <a:r>
              <a:rPr lang="en-IN" sz="1200" i="1" dirty="0">
                <a:latin typeface="Calibri" panose="020F0502020204030204" pitchFamily="34" charset="0"/>
                <a:cs typeface="Calibri" panose="020F0502020204030204" pitchFamily="34" charset="0"/>
              </a:rPr>
              <a:t>, G. Visual inspection of sea bottom structures by an autonomous underwater vehicle. IEEE Trans. Syst. Man </a:t>
            </a:r>
            <a:r>
              <a:rPr lang="en-IN" sz="1200" i="1" dirty="0" err="1">
                <a:latin typeface="Calibri" panose="020F0502020204030204" pitchFamily="34" charset="0"/>
                <a:cs typeface="Calibri" panose="020F0502020204030204" pitchFamily="34" charset="0"/>
              </a:rPr>
              <a:t>Cybern</a:t>
            </a:r>
            <a:r>
              <a:rPr lang="en-IN" sz="1200" i="1" dirty="0">
                <a:latin typeface="Calibri" panose="020F0502020204030204" pitchFamily="34" charset="0"/>
                <a:cs typeface="Calibri" panose="020F0502020204030204" pitchFamily="34" charset="0"/>
              </a:rPr>
              <a:t>. Part B (Cybernetics) 2001, 31, 691–705.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 [PubMed]</a:t>
            </a:r>
          </a:p>
          <a:p>
            <a:pPr marL="228600" indent="-228600">
              <a:lnSpc>
                <a:spcPct val="150000"/>
              </a:lnSpc>
              <a:spcBef>
                <a:spcPts val="50"/>
              </a:spcBef>
              <a:buFont typeface="+mj-lt"/>
              <a:buAutoNum type="arabicPeriod"/>
            </a:pPr>
            <a:r>
              <a:rPr lang="en-IN" sz="1200" i="1" dirty="0">
                <a:latin typeface="Calibri" panose="020F0502020204030204" pitchFamily="34" charset="0"/>
                <a:cs typeface="Calibri" panose="020F0502020204030204" pitchFamily="34" charset="0"/>
              </a:rPr>
              <a:t>Lu, H.; Li, Y.; Zhang, L.; </a:t>
            </a:r>
            <a:r>
              <a:rPr lang="en-IN" sz="1200" i="1" dirty="0" err="1">
                <a:latin typeface="Calibri" panose="020F0502020204030204" pitchFamily="34" charset="0"/>
                <a:cs typeface="Calibri" panose="020F0502020204030204" pitchFamily="34" charset="0"/>
              </a:rPr>
              <a:t>Serikawa</a:t>
            </a:r>
            <a:r>
              <a:rPr lang="en-IN" sz="1200" i="1" dirty="0">
                <a:latin typeface="Calibri" panose="020F0502020204030204" pitchFamily="34" charset="0"/>
                <a:cs typeface="Calibri" panose="020F0502020204030204" pitchFamily="34" charset="0"/>
              </a:rPr>
              <a:t>, S. Contrast enhancement for images in turbid water. JOSA A 2015, 32, 886–893.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lnSpc>
                <a:spcPct val="150000"/>
              </a:lnSpc>
              <a:spcBef>
                <a:spcPts val="50"/>
              </a:spcBef>
              <a:buFont typeface="+mj-lt"/>
              <a:buAutoNum type="arabicPeriod"/>
            </a:pPr>
            <a:r>
              <a:rPr lang="en-IN" sz="1200" i="1" dirty="0">
                <a:latin typeface="Calibri" panose="020F0502020204030204" pitchFamily="34" charset="0"/>
                <a:cs typeface="Calibri" panose="020F0502020204030204" pitchFamily="34" charset="0"/>
              </a:rPr>
              <a:t>Lu, H.; </a:t>
            </a:r>
            <a:r>
              <a:rPr lang="en-IN" sz="1200" i="1" dirty="0" err="1">
                <a:latin typeface="Calibri" panose="020F0502020204030204" pitchFamily="34" charset="0"/>
                <a:cs typeface="Calibri" panose="020F0502020204030204" pitchFamily="34" charset="0"/>
              </a:rPr>
              <a:t>Guna</a:t>
            </a:r>
            <a:r>
              <a:rPr lang="en-IN" sz="1200" i="1" dirty="0">
                <a:latin typeface="Calibri" panose="020F0502020204030204" pitchFamily="34" charset="0"/>
                <a:cs typeface="Calibri" panose="020F0502020204030204" pitchFamily="34" charset="0"/>
              </a:rPr>
              <a:t>, J.; Zhou, Q. Preface: Optical imaging for extreme environment. Opt. Laser Technol. 2019, 110, 1.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lnSpc>
                <a:spcPct val="150000"/>
              </a:lnSpc>
              <a:spcBef>
                <a:spcPts val="50"/>
              </a:spcBef>
              <a:buFont typeface="+mj-lt"/>
              <a:buAutoNum type="arabicPeriod"/>
            </a:pPr>
            <a:r>
              <a:rPr lang="en-IN" sz="1200" i="1" dirty="0">
                <a:latin typeface="Calibri" panose="020F0502020204030204" pitchFamily="34" charset="0"/>
                <a:cs typeface="Calibri" panose="020F0502020204030204" pitchFamily="34" charset="0"/>
              </a:rPr>
              <a:t>Jaffe, J. Computer </a:t>
            </a:r>
            <a:r>
              <a:rPr lang="en-IN" sz="1200" i="1" dirty="0" err="1">
                <a:latin typeface="Calibri" panose="020F0502020204030204" pitchFamily="34" charset="0"/>
                <a:cs typeface="Calibri" panose="020F0502020204030204" pitchFamily="34" charset="0"/>
              </a:rPr>
              <a:t>modeling</a:t>
            </a:r>
            <a:r>
              <a:rPr lang="en-IN" sz="1200" i="1" dirty="0">
                <a:latin typeface="Calibri" panose="020F0502020204030204" pitchFamily="34" charset="0"/>
                <a:cs typeface="Calibri" panose="020F0502020204030204" pitchFamily="34" charset="0"/>
              </a:rPr>
              <a:t> and the design of optimal underwater imaging systems. IEEE J. Ocean. Eng. 1990, 15, 101–111.[</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lnSpc>
                <a:spcPct val="150000"/>
              </a:lnSpc>
              <a:spcBef>
                <a:spcPts val="50"/>
              </a:spcBef>
              <a:buFont typeface="+mj-lt"/>
              <a:buAutoNum type="arabicPeriod"/>
            </a:pPr>
            <a:r>
              <a:rPr lang="en-IN" sz="1200" i="1" dirty="0">
                <a:latin typeface="Calibri" panose="020F0502020204030204" pitchFamily="34" charset="0"/>
                <a:cs typeface="Calibri" panose="020F0502020204030204" pitchFamily="34" charset="0"/>
              </a:rPr>
              <a:t>Peng, Y.T.; </a:t>
            </a:r>
            <a:r>
              <a:rPr lang="en-IN" sz="1200" i="1" dirty="0" err="1">
                <a:latin typeface="Calibri" panose="020F0502020204030204" pitchFamily="34" charset="0"/>
                <a:cs typeface="Calibri" panose="020F0502020204030204" pitchFamily="34" charset="0"/>
              </a:rPr>
              <a:t>Cosman</a:t>
            </a:r>
            <a:r>
              <a:rPr lang="en-IN" sz="1200" i="1" dirty="0">
                <a:latin typeface="Calibri" panose="020F0502020204030204" pitchFamily="34" charset="0"/>
                <a:cs typeface="Calibri" panose="020F0502020204030204" pitchFamily="34" charset="0"/>
              </a:rPr>
              <a:t>, P.C. Underwater image restoration based on image blurriness and light absorption. IEEE Trans. Image Process. 2017, 26, 1579–1594.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lnSpc>
                <a:spcPct val="150000"/>
              </a:lnSpc>
              <a:spcBef>
                <a:spcPts val="50"/>
              </a:spcBef>
              <a:buFont typeface="+mj-lt"/>
              <a:buAutoNum type="arabicPeriod"/>
            </a:pPr>
            <a:r>
              <a:rPr lang="en-IN" sz="1200" i="1" dirty="0">
                <a:latin typeface="Calibri" panose="020F0502020204030204" pitchFamily="34" charset="0"/>
                <a:cs typeface="Calibri" panose="020F0502020204030204" pitchFamily="34" charset="0"/>
              </a:rPr>
              <a:t>Peng, Y.T.; Cao, K.; </a:t>
            </a:r>
            <a:r>
              <a:rPr lang="en-IN" sz="1200" i="1" dirty="0" err="1">
                <a:latin typeface="Calibri" panose="020F0502020204030204" pitchFamily="34" charset="0"/>
                <a:cs typeface="Calibri" panose="020F0502020204030204" pitchFamily="34" charset="0"/>
              </a:rPr>
              <a:t>Cosman</a:t>
            </a:r>
            <a:r>
              <a:rPr lang="en-IN" sz="1200" i="1" dirty="0">
                <a:latin typeface="Calibri" panose="020F0502020204030204" pitchFamily="34" charset="0"/>
                <a:cs typeface="Calibri" panose="020F0502020204030204" pitchFamily="34" charset="0"/>
              </a:rPr>
              <a:t>, P.C. Generalization of the Dark Channel Prior for Single Image Restoration. IEEE Trans. Image Process. 2018, 27, 2856–2868.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 [PubMed]</a:t>
            </a:r>
          </a:p>
          <a:p>
            <a:pPr marL="228600" indent="-228600">
              <a:lnSpc>
                <a:spcPct val="150000"/>
              </a:lnSpc>
              <a:spcBef>
                <a:spcPts val="50"/>
              </a:spcBef>
              <a:buFont typeface="+mj-lt"/>
              <a:buAutoNum type="arabicPeriod"/>
            </a:pPr>
            <a:r>
              <a:rPr lang="en-IN" sz="1200" i="1" dirty="0">
                <a:latin typeface="Calibri" panose="020F0502020204030204" pitchFamily="34" charset="0"/>
                <a:cs typeface="Calibri" panose="020F0502020204030204" pitchFamily="34" charset="0"/>
              </a:rPr>
              <a:t>Wang, Y.; Song, W.; </a:t>
            </a:r>
            <a:r>
              <a:rPr lang="en-IN" sz="1200" i="1" dirty="0" err="1">
                <a:latin typeface="Calibri" panose="020F0502020204030204" pitchFamily="34" charset="0"/>
                <a:cs typeface="Calibri" panose="020F0502020204030204" pitchFamily="34" charset="0"/>
              </a:rPr>
              <a:t>Fortino</a:t>
            </a:r>
            <a:r>
              <a:rPr lang="en-IN" sz="1200" i="1" dirty="0">
                <a:latin typeface="Calibri" panose="020F0502020204030204" pitchFamily="34" charset="0"/>
                <a:cs typeface="Calibri" panose="020F0502020204030204" pitchFamily="34" charset="0"/>
              </a:rPr>
              <a:t>, G.; Qi, L.-Z.; Zhang, W.; Liotta, A. An Experimental-Based Review of Image Enhancement and Image Restoration Methods for Underwater Imaging. IEEE Access 2019, 7, 140233–140251.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lnSpc>
                <a:spcPct val="150000"/>
              </a:lnSpc>
              <a:spcBef>
                <a:spcPts val="50"/>
              </a:spcBef>
              <a:buFont typeface="+mj-lt"/>
              <a:buAutoNum type="arabicPeriod"/>
            </a:pPr>
            <a:endParaRPr lang="en-IN" sz="1200" i="1"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DC6B634-0F4D-48AE-B37B-9F1EAAAFFFBC}"/>
              </a:ext>
            </a:extLst>
          </p:cNvPr>
          <p:cNvSpPr>
            <a:spLocks noGrp="1"/>
          </p:cNvSpPr>
          <p:nvPr>
            <p:ph type="sldNum" sz="quarter" idx="12"/>
          </p:nvPr>
        </p:nvSpPr>
        <p:spPr>
          <a:xfrm>
            <a:off x="-159" y="3218045"/>
            <a:ext cx="779767" cy="365125"/>
          </a:xfrm>
        </p:spPr>
        <p:txBody>
          <a:bodyPr/>
          <a:lstStyle/>
          <a:p>
            <a:fld id="{6D22F896-40B5-4ADD-8801-0D06FADFA095}" type="slidenum">
              <a:rPr lang="en-US" smtClean="0"/>
              <a:pPr/>
              <a:t>24</a:t>
            </a:fld>
            <a:endParaRPr lang="en-US" dirty="0"/>
          </a:p>
        </p:txBody>
      </p:sp>
    </p:spTree>
    <p:extLst>
      <p:ext uri="{BB962C8B-B14F-4D97-AF65-F5344CB8AC3E}">
        <p14:creationId xmlns:p14="http://schemas.microsoft.com/office/powerpoint/2010/main" val="275977088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E0789E-91A7-4246-978E-A17FE1BF9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C6C0BD2-8B3C-4042-B4EE-5DB7665A3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2" name="Freeform 27">
              <a:extLst>
                <a:ext uri="{FF2B5EF4-FFF2-40B4-BE49-F238E27FC236}">
                  <a16:creationId xmlns:a16="http://schemas.microsoft.com/office/drawing/2014/main" id="{5F53669F-C1E6-43B8-AC6F-B44CE56BF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3" name="Freeform 28">
              <a:extLst>
                <a:ext uri="{FF2B5EF4-FFF2-40B4-BE49-F238E27FC236}">
                  <a16:creationId xmlns:a16="http://schemas.microsoft.com/office/drawing/2014/main" id="{53966C25-DAEA-4318-8FBC-EC6FF8F5A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4" name="Freeform 29">
              <a:extLst>
                <a:ext uri="{FF2B5EF4-FFF2-40B4-BE49-F238E27FC236}">
                  <a16:creationId xmlns:a16="http://schemas.microsoft.com/office/drawing/2014/main" id="{ED6EA716-EAD4-4023-8673-0809A1E24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5" name="Freeform 30">
              <a:extLst>
                <a:ext uri="{FF2B5EF4-FFF2-40B4-BE49-F238E27FC236}">
                  <a16:creationId xmlns:a16="http://schemas.microsoft.com/office/drawing/2014/main" id="{84261748-EFC0-4729-A7BB-A88FDAF6FA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6" name="Freeform 31">
              <a:extLst>
                <a:ext uri="{FF2B5EF4-FFF2-40B4-BE49-F238E27FC236}">
                  <a16:creationId xmlns:a16="http://schemas.microsoft.com/office/drawing/2014/main" id="{2C14F808-CC69-494F-98AC-CB750416C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7" name="Freeform 32">
              <a:extLst>
                <a:ext uri="{FF2B5EF4-FFF2-40B4-BE49-F238E27FC236}">
                  <a16:creationId xmlns:a16="http://schemas.microsoft.com/office/drawing/2014/main" id="{F1CA3607-84D0-4085-A363-796A17B1D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8" name="Freeform 33">
              <a:extLst>
                <a:ext uri="{FF2B5EF4-FFF2-40B4-BE49-F238E27FC236}">
                  <a16:creationId xmlns:a16="http://schemas.microsoft.com/office/drawing/2014/main" id="{491E6160-2958-4A90-8B50-EDA182AAB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9" name="Freeform 34">
              <a:extLst>
                <a:ext uri="{FF2B5EF4-FFF2-40B4-BE49-F238E27FC236}">
                  <a16:creationId xmlns:a16="http://schemas.microsoft.com/office/drawing/2014/main" id="{559F6CB7-E057-499B-A859-360276989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0" name="Freeform 35">
              <a:extLst>
                <a:ext uri="{FF2B5EF4-FFF2-40B4-BE49-F238E27FC236}">
                  <a16:creationId xmlns:a16="http://schemas.microsoft.com/office/drawing/2014/main" id="{FF12353D-CF89-4D03-8075-C161824E2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1" name="Freeform 36">
              <a:extLst>
                <a:ext uri="{FF2B5EF4-FFF2-40B4-BE49-F238E27FC236}">
                  <a16:creationId xmlns:a16="http://schemas.microsoft.com/office/drawing/2014/main" id="{5B91C9D6-FAF2-445B-AF1B-43992602A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2" name="Freeform 37">
              <a:extLst>
                <a:ext uri="{FF2B5EF4-FFF2-40B4-BE49-F238E27FC236}">
                  <a16:creationId xmlns:a16="http://schemas.microsoft.com/office/drawing/2014/main" id="{570F7A1D-86B1-4AD1-B4A3-9AE2A52C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3" name="Freeform 38">
              <a:extLst>
                <a:ext uri="{FF2B5EF4-FFF2-40B4-BE49-F238E27FC236}">
                  <a16:creationId xmlns:a16="http://schemas.microsoft.com/office/drawing/2014/main" id="{52C6EBA8-95CC-4FE6-A8E4-3A6911E8A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 name="Title 1">
            <a:extLst>
              <a:ext uri="{FF2B5EF4-FFF2-40B4-BE49-F238E27FC236}">
                <a16:creationId xmlns:a16="http://schemas.microsoft.com/office/drawing/2014/main" id="{E1FD28B1-7D93-47F2-9549-0AA84EB8A650}"/>
              </a:ext>
            </a:extLst>
          </p:cNvPr>
          <p:cNvSpPr>
            <a:spLocks noGrp="1"/>
          </p:cNvSpPr>
          <p:nvPr>
            <p:ph type="title"/>
          </p:nvPr>
        </p:nvSpPr>
        <p:spPr>
          <a:xfrm>
            <a:off x="1180506" y="341680"/>
            <a:ext cx="3521200" cy="4671240"/>
          </a:xfrm>
        </p:spPr>
        <p:txBody>
          <a:bodyPr anchor="ctr">
            <a:normAutofit/>
          </a:bodyPr>
          <a:lstStyle/>
          <a:p>
            <a:pPr algn="ctr"/>
            <a:r>
              <a:rPr lang="en-IN"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br>
              <a:rPr lang="en-IN" sz="36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IN" sz="24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a:t>
            </a:r>
          </a:p>
        </p:txBody>
      </p:sp>
      <p:sp>
        <p:nvSpPr>
          <p:cNvPr id="25" name="Freeform 11">
            <a:extLst>
              <a:ext uri="{FF2B5EF4-FFF2-40B4-BE49-F238E27FC236}">
                <a16:creationId xmlns:a16="http://schemas.microsoft.com/office/drawing/2014/main" id="{15EDA122-4530-45D2-A70A-B1A967AAE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4" name="Slide Number Placeholder 3">
            <a:extLst>
              <a:ext uri="{FF2B5EF4-FFF2-40B4-BE49-F238E27FC236}">
                <a16:creationId xmlns:a16="http://schemas.microsoft.com/office/drawing/2014/main" id="{ECFE3FCA-04A8-4056-BF1E-5AAC78A43020}"/>
              </a:ext>
            </a:extLst>
          </p:cNvPr>
          <p:cNvSpPr>
            <a:spLocks noGrp="1"/>
          </p:cNvSpPr>
          <p:nvPr>
            <p:ph type="sldNum" sz="quarter" idx="12"/>
          </p:nvPr>
        </p:nvSpPr>
        <p:spPr>
          <a:xfrm>
            <a:off x="188548" y="3246438"/>
            <a:ext cx="596886" cy="365125"/>
          </a:xfrm>
        </p:spPr>
        <p:txBody>
          <a:bodyPr>
            <a:normAutofit/>
          </a:bodyPr>
          <a:lstStyle/>
          <a:p>
            <a:pPr>
              <a:lnSpc>
                <a:spcPct val="90000"/>
              </a:lnSpc>
              <a:spcAft>
                <a:spcPts val="600"/>
              </a:spcAft>
            </a:pPr>
            <a:fld id="{6D22F896-40B5-4ADD-8801-0D06FADFA095}" type="slidenum">
              <a:rPr lang="en-US" sz="1900">
                <a:solidFill>
                  <a:srgbClr val="FFFFFF"/>
                </a:solidFill>
              </a:rPr>
              <a:pPr>
                <a:lnSpc>
                  <a:spcPct val="90000"/>
                </a:lnSpc>
                <a:spcAft>
                  <a:spcPts val="600"/>
                </a:spcAft>
              </a:pPr>
              <a:t>25</a:t>
            </a:fld>
            <a:endParaRPr lang="en-US" sz="1900">
              <a:solidFill>
                <a:srgbClr val="FFFFFF"/>
              </a:solidFill>
            </a:endParaRPr>
          </a:p>
        </p:txBody>
      </p:sp>
      <p:sp>
        <p:nvSpPr>
          <p:cNvPr id="27" name="Rectangle 26">
            <a:extLst>
              <a:ext uri="{FF2B5EF4-FFF2-40B4-BE49-F238E27FC236}">
                <a16:creationId xmlns:a16="http://schemas.microsoft.com/office/drawing/2014/main" id="{9782F52E-0F94-4BFC-9F89-B054DDEAB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DF11E8-39EA-4E1F-B3CC-A81DD1135462}"/>
              </a:ext>
            </a:extLst>
          </p:cNvPr>
          <p:cNvSpPr>
            <a:spLocks noGrp="1"/>
          </p:cNvSpPr>
          <p:nvPr>
            <p:ph idx="1"/>
          </p:nvPr>
        </p:nvSpPr>
        <p:spPr>
          <a:xfrm>
            <a:off x="4984028" y="168675"/>
            <a:ext cx="7180747" cy="6684577"/>
          </a:xfrm>
        </p:spPr>
        <p:txBody>
          <a:bodyPr numCol="1" anchor="ctr">
            <a:noAutofit/>
          </a:bodyPr>
          <a:lstStyle/>
          <a:p>
            <a:pPr marL="228600" indent="-228600">
              <a:spcBef>
                <a:spcPts val="50"/>
              </a:spcBef>
              <a:spcAft>
                <a:spcPts val="140"/>
              </a:spcAft>
              <a:buFont typeface="+mj-lt"/>
              <a:buAutoNum type="arabicPeriod" startAt="10"/>
            </a:pPr>
            <a:r>
              <a:rPr lang="en-IN" sz="1200" i="1" dirty="0" err="1">
                <a:latin typeface="Calibri" panose="020F0502020204030204" pitchFamily="34" charset="0"/>
                <a:cs typeface="Calibri" panose="020F0502020204030204" pitchFamily="34" charset="0"/>
              </a:rPr>
              <a:t>Schettini</a:t>
            </a:r>
            <a:r>
              <a:rPr lang="en-IN" sz="1200" i="1" dirty="0">
                <a:latin typeface="Calibri" panose="020F0502020204030204" pitchFamily="34" charset="0"/>
                <a:cs typeface="Calibri" panose="020F0502020204030204" pitchFamily="34" charset="0"/>
              </a:rPr>
              <a:t>, R.; </a:t>
            </a:r>
            <a:r>
              <a:rPr lang="en-IN" sz="1200" i="1" dirty="0" err="1">
                <a:latin typeface="Calibri" panose="020F0502020204030204" pitchFamily="34" charset="0"/>
                <a:cs typeface="Calibri" panose="020F0502020204030204" pitchFamily="34" charset="0"/>
              </a:rPr>
              <a:t>Corchs</a:t>
            </a:r>
            <a:r>
              <a:rPr lang="en-IN" sz="1200" i="1" dirty="0">
                <a:latin typeface="Calibri" panose="020F0502020204030204" pitchFamily="34" charset="0"/>
                <a:cs typeface="Calibri" panose="020F0502020204030204" pitchFamily="34" charset="0"/>
              </a:rPr>
              <a:t>, S. Underwater image processing: State of the art of restoration and image enhancement methods. EURASIP J. Adv. Signal Process. 2010, 2010, 1–14.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Ghani, A.S.A.; Isa, N.A.M. Automatic system for improving underwater image contrast and </a:t>
            </a:r>
            <a:r>
              <a:rPr lang="en-IN" sz="1200" i="1" dirty="0" err="1">
                <a:latin typeface="Calibri" panose="020F0502020204030204" pitchFamily="34" charset="0"/>
                <a:cs typeface="Calibri" panose="020F0502020204030204" pitchFamily="34" charset="0"/>
              </a:rPr>
              <a:t>color</a:t>
            </a:r>
            <a:r>
              <a:rPr lang="en-IN" sz="1200" i="1" dirty="0">
                <a:latin typeface="Calibri" panose="020F0502020204030204" pitchFamily="34" charset="0"/>
                <a:cs typeface="Calibri" panose="020F0502020204030204" pitchFamily="34" charset="0"/>
              </a:rPr>
              <a:t> through recursive adaptive histogram modification. </a:t>
            </a:r>
            <a:r>
              <a:rPr lang="en-IN" sz="1200" i="1" dirty="0" err="1">
                <a:latin typeface="Calibri" panose="020F0502020204030204" pitchFamily="34" charset="0"/>
                <a:cs typeface="Calibri" panose="020F0502020204030204" pitchFamily="34" charset="0"/>
              </a:rPr>
              <a:t>Comput</a:t>
            </a:r>
            <a:r>
              <a:rPr lang="en-IN" sz="1200" i="1" dirty="0">
                <a:latin typeface="Calibri" panose="020F0502020204030204" pitchFamily="34" charset="0"/>
                <a:cs typeface="Calibri" panose="020F0502020204030204" pitchFamily="34" charset="0"/>
              </a:rPr>
              <a:t>. Electron. Agric. 2017, 141, 181–195.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spcBef>
                <a:spcPts val="50"/>
              </a:spcBef>
              <a:spcAft>
                <a:spcPts val="140"/>
              </a:spcAft>
              <a:buFont typeface="+mj-lt"/>
              <a:buAutoNum type="arabicPeriod" startAt="10"/>
            </a:pPr>
            <a:r>
              <a:rPr lang="en-IN" sz="1200" i="1" dirty="0" err="1">
                <a:latin typeface="Calibri" panose="020F0502020204030204" pitchFamily="34" charset="0"/>
                <a:cs typeface="Calibri" panose="020F0502020204030204" pitchFamily="34" charset="0"/>
              </a:rPr>
              <a:t>Ancuti</a:t>
            </a:r>
            <a:r>
              <a:rPr lang="en-IN" sz="1200" i="1" dirty="0">
                <a:latin typeface="Calibri" panose="020F0502020204030204" pitchFamily="34" charset="0"/>
                <a:cs typeface="Calibri" panose="020F0502020204030204" pitchFamily="34" charset="0"/>
              </a:rPr>
              <a:t>, C.O.; </a:t>
            </a:r>
            <a:r>
              <a:rPr lang="en-IN" sz="1200" i="1" dirty="0" err="1">
                <a:latin typeface="Calibri" panose="020F0502020204030204" pitchFamily="34" charset="0"/>
                <a:cs typeface="Calibri" panose="020F0502020204030204" pitchFamily="34" charset="0"/>
              </a:rPr>
              <a:t>Ancuti</a:t>
            </a:r>
            <a:r>
              <a:rPr lang="en-IN" sz="1200" i="1" dirty="0">
                <a:latin typeface="Calibri" panose="020F0502020204030204" pitchFamily="34" charset="0"/>
                <a:cs typeface="Calibri" panose="020F0502020204030204" pitchFamily="34" charset="0"/>
              </a:rPr>
              <a:t>, C.; De </a:t>
            </a:r>
            <a:r>
              <a:rPr lang="en-IN" sz="1200" i="1" dirty="0" err="1">
                <a:latin typeface="Calibri" panose="020F0502020204030204" pitchFamily="34" charset="0"/>
                <a:cs typeface="Calibri" panose="020F0502020204030204" pitchFamily="34" charset="0"/>
              </a:rPr>
              <a:t>Vleeschouwer</a:t>
            </a:r>
            <a:r>
              <a:rPr lang="en-IN" sz="1200" i="1" dirty="0">
                <a:latin typeface="Calibri" panose="020F0502020204030204" pitchFamily="34" charset="0"/>
                <a:cs typeface="Calibri" panose="020F0502020204030204" pitchFamily="34" charset="0"/>
              </a:rPr>
              <a:t>, C.; Bekaert, P. </a:t>
            </a:r>
            <a:r>
              <a:rPr lang="en-IN" sz="1200" i="1" dirty="0" err="1">
                <a:latin typeface="Calibri" panose="020F0502020204030204" pitchFamily="34" charset="0"/>
                <a:cs typeface="Calibri" panose="020F0502020204030204" pitchFamily="34" charset="0"/>
              </a:rPr>
              <a:t>Color</a:t>
            </a:r>
            <a:r>
              <a:rPr lang="en-IN" sz="1200" i="1" dirty="0">
                <a:latin typeface="Calibri" panose="020F0502020204030204" pitchFamily="34" charset="0"/>
                <a:cs typeface="Calibri" panose="020F0502020204030204" pitchFamily="34" charset="0"/>
              </a:rPr>
              <a:t> Balance and Fusion for Underwater Image Enhancement. IEEE rans. Image Process. 2017, 27, 379–393.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 [PubMed]</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Huang, D.; Wang, Y.; Song, W.; </a:t>
            </a:r>
            <a:r>
              <a:rPr lang="en-IN" sz="1200" i="1" dirty="0" err="1">
                <a:latin typeface="Calibri" panose="020F0502020204030204" pitchFamily="34" charset="0"/>
                <a:cs typeface="Calibri" panose="020F0502020204030204" pitchFamily="34" charset="0"/>
              </a:rPr>
              <a:t>Sequeira</a:t>
            </a:r>
            <a:r>
              <a:rPr lang="en-IN" sz="1200" i="1" dirty="0">
                <a:latin typeface="Calibri" panose="020F0502020204030204" pitchFamily="34" charset="0"/>
                <a:cs typeface="Calibri" panose="020F0502020204030204" pitchFamily="34" charset="0"/>
              </a:rPr>
              <a:t>, J.; </a:t>
            </a:r>
            <a:r>
              <a:rPr lang="en-IN" sz="1200" i="1" dirty="0" err="1">
                <a:latin typeface="Calibri" panose="020F0502020204030204" pitchFamily="34" charset="0"/>
                <a:cs typeface="Calibri" panose="020F0502020204030204" pitchFamily="34" charset="0"/>
              </a:rPr>
              <a:t>Mavromatis</a:t>
            </a:r>
            <a:r>
              <a:rPr lang="en-IN" sz="1200" i="1" dirty="0">
                <a:latin typeface="Calibri" panose="020F0502020204030204" pitchFamily="34" charset="0"/>
                <a:cs typeface="Calibri" panose="020F0502020204030204" pitchFamily="34" charset="0"/>
              </a:rPr>
              <a:t>, S. Shallow-water image enhancement using relative global </a:t>
            </a:r>
            <a:r>
              <a:rPr lang="en-IN" sz="1200" i="1" dirty="0" err="1">
                <a:latin typeface="Calibri" panose="020F0502020204030204" pitchFamily="34" charset="0"/>
                <a:cs typeface="Calibri" panose="020F0502020204030204" pitchFamily="34" charset="0"/>
              </a:rPr>
              <a:t>histogramstretching</a:t>
            </a:r>
            <a:r>
              <a:rPr lang="en-IN" sz="1200" i="1" dirty="0">
                <a:latin typeface="Calibri" panose="020F0502020204030204" pitchFamily="34" charset="0"/>
                <a:cs typeface="Calibri" panose="020F0502020204030204" pitchFamily="34" charset="0"/>
              </a:rPr>
              <a:t> based on adaptive parameter acquisition. In International Conference on Multimedia </a:t>
            </a:r>
            <a:r>
              <a:rPr lang="en-IN" sz="1200" i="1" dirty="0" err="1">
                <a:latin typeface="Calibri" panose="020F0502020204030204" pitchFamily="34" charset="0"/>
                <a:cs typeface="Calibri" panose="020F0502020204030204" pitchFamily="34" charset="0"/>
              </a:rPr>
              <a:t>Modeling</a:t>
            </a:r>
            <a:r>
              <a:rPr lang="en-IN" sz="1200" i="1" dirty="0">
                <a:latin typeface="Calibri" panose="020F0502020204030204" pitchFamily="34" charset="0"/>
                <a:cs typeface="Calibri" panose="020F0502020204030204" pitchFamily="34" charset="0"/>
              </a:rPr>
              <a:t>; Springer: </a:t>
            </a:r>
            <a:r>
              <a:rPr lang="en-IN" sz="1200" i="1" dirty="0" err="1">
                <a:latin typeface="Calibri" panose="020F0502020204030204" pitchFamily="34" charset="0"/>
                <a:cs typeface="Calibri" panose="020F0502020204030204" pitchFamily="34" charset="0"/>
              </a:rPr>
              <a:t>Cham,Switzerland</a:t>
            </a:r>
            <a:r>
              <a:rPr lang="en-IN" sz="1200" i="1" dirty="0">
                <a:latin typeface="Calibri" panose="020F0502020204030204" pitchFamily="34" charset="0"/>
                <a:cs typeface="Calibri" panose="020F0502020204030204" pitchFamily="34" charset="0"/>
              </a:rPr>
              <a:t>, 2018; pp. 453–465.</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 Bai, L.; </a:t>
            </a:r>
            <a:r>
              <a:rPr lang="en-IN" sz="1200" i="1" dirty="0" err="1">
                <a:latin typeface="Calibri" panose="020F0502020204030204" pitchFamily="34" charset="0"/>
                <a:cs typeface="Calibri" panose="020F0502020204030204" pitchFamily="34" charset="0"/>
              </a:rPr>
              <a:t>Zhang,W</a:t>
            </a:r>
            <a:r>
              <a:rPr lang="en-IN" sz="1200" i="1" dirty="0">
                <a:latin typeface="Calibri" panose="020F0502020204030204" pitchFamily="34" charset="0"/>
                <a:cs typeface="Calibri" panose="020F0502020204030204" pitchFamily="34" charset="0"/>
              </a:rPr>
              <a:t>.; Pan, X.; Zhao, C. Underwater image enhancement based on global and local equalization of histogram and dual-image multi-scale fusion. IEEE Access 2020, 8, 128973–128990.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spcBef>
                <a:spcPts val="50"/>
              </a:spcBef>
              <a:spcAft>
                <a:spcPts val="140"/>
              </a:spcAft>
              <a:buFont typeface="+mj-lt"/>
              <a:buAutoNum type="arabicPeriod" startAt="10"/>
            </a:pPr>
            <a:r>
              <a:rPr lang="en-US" sz="1200" i="1" dirty="0">
                <a:latin typeface="Calibri" panose="020F0502020204030204" pitchFamily="34" charset="0"/>
                <a:cs typeface="Calibri" panose="020F0502020204030204" pitchFamily="34" charset="0"/>
              </a:rPr>
              <a:t>Song, </a:t>
            </a:r>
            <a:r>
              <a:rPr lang="en-US" sz="1200" i="1" dirty="0" err="1">
                <a:latin typeface="Calibri" panose="020F0502020204030204" pitchFamily="34" charset="0"/>
                <a:cs typeface="Calibri" panose="020F0502020204030204" pitchFamily="34" charset="0"/>
              </a:rPr>
              <a:t>H.;Wang</a:t>
            </a:r>
            <a:r>
              <a:rPr lang="en-US" sz="1200" i="1" dirty="0">
                <a:latin typeface="Calibri" panose="020F0502020204030204" pitchFamily="34" charset="0"/>
                <a:cs typeface="Calibri" panose="020F0502020204030204" pitchFamily="34" charset="0"/>
              </a:rPr>
              <a:t>, R. Underwater Image Enhancement Based on Multi-Scale Fusion and Global Stretching of Dual-Model.</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16. Li, J.; Skinner, K.A.; Eustice, R.M.; Johnson-Roberson, M. </a:t>
            </a:r>
            <a:r>
              <a:rPr lang="en-IN" sz="1200" i="1" dirty="0" err="1">
                <a:latin typeface="Calibri" panose="020F0502020204030204" pitchFamily="34" charset="0"/>
                <a:cs typeface="Calibri" panose="020F0502020204030204" pitchFamily="34" charset="0"/>
              </a:rPr>
              <a:t>WaterGAN</a:t>
            </a:r>
            <a:r>
              <a:rPr lang="en-IN" sz="1200" i="1" dirty="0">
                <a:latin typeface="Calibri" panose="020F0502020204030204" pitchFamily="34" charset="0"/>
                <a:cs typeface="Calibri" panose="020F0502020204030204" pitchFamily="34" charset="0"/>
              </a:rPr>
              <a:t>: Unsupervised generative network to enable real-time </a:t>
            </a:r>
            <a:r>
              <a:rPr lang="en-IN" sz="1200" i="1" dirty="0" err="1">
                <a:latin typeface="Calibri" panose="020F0502020204030204" pitchFamily="34" charset="0"/>
                <a:cs typeface="Calibri" panose="020F0502020204030204" pitchFamily="34" charset="0"/>
              </a:rPr>
              <a:t>color</a:t>
            </a:r>
            <a:r>
              <a:rPr lang="en-IN" sz="1200" i="1" dirty="0">
                <a:latin typeface="Calibri" panose="020F0502020204030204" pitchFamily="34" charset="0"/>
                <a:cs typeface="Calibri" panose="020F0502020204030204" pitchFamily="34" charset="0"/>
              </a:rPr>
              <a:t> correction of monocular underwater images. IEEE Robot. </a:t>
            </a:r>
            <a:r>
              <a:rPr lang="en-IN" sz="1200" i="1" dirty="0" err="1">
                <a:latin typeface="Calibri" panose="020F0502020204030204" pitchFamily="34" charset="0"/>
                <a:cs typeface="Calibri" panose="020F0502020204030204" pitchFamily="34" charset="0"/>
              </a:rPr>
              <a:t>Autom</a:t>
            </a:r>
            <a:r>
              <a:rPr lang="en-IN" sz="1200" i="1" dirty="0">
                <a:latin typeface="Calibri" panose="020F0502020204030204" pitchFamily="34" charset="0"/>
                <a:cs typeface="Calibri" panose="020F0502020204030204" pitchFamily="34" charset="0"/>
              </a:rPr>
              <a:t>. Lett. 2017, 3, 387–394.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17. Wang, N.; Zhou, Y.; Han, F.; Zhu, H.; Zheng, Y. UWGAN: Underwater GAN for real-world underwater </a:t>
            </a:r>
            <a:r>
              <a:rPr lang="en-IN" sz="1200" i="1" dirty="0" err="1">
                <a:latin typeface="Calibri" panose="020F0502020204030204" pitchFamily="34" charset="0"/>
                <a:cs typeface="Calibri" panose="020F0502020204030204" pitchFamily="34" charset="0"/>
              </a:rPr>
              <a:t>color</a:t>
            </a:r>
            <a:r>
              <a:rPr lang="en-IN" sz="1200" i="1" dirty="0">
                <a:latin typeface="Calibri" panose="020F0502020204030204" pitchFamily="34" charset="0"/>
                <a:cs typeface="Calibri" panose="020F0502020204030204" pitchFamily="34" charset="0"/>
              </a:rPr>
              <a:t> restoration and dehazing. </a:t>
            </a:r>
            <a:r>
              <a:rPr lang="en-IN" sz="1200" i="1" dirty="0" err="1">
                <a:latin typeface="Calibri" panose="020F0502020204030204" pitchFamily="34" charset="0"/>
                <a:cs typeface="Calibri" panose="020F0502020204030204" pitchFamily="34" charset="0"/>
              </a:rPr>
              <a:t>arXiv</a:t>
            </a:r>
            <a:r>
              <a:rPr lang="en-IN" sz="1200" i="1" dirty="0">
                <a:latin typeface="Calibri" panose="020F0502020204030204" pitchFamily="34" charset="0"/>
                <a:cs typeface="Calibri" panose="020F0502020204030204" pitchFamily="34" charset="0"/>
              </a:rPr>
              <a:t> 2019, arXiv:1912.10269.</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18. Hou, G.; Zhao, X.; Pan, Z.; Yang, H.; Tan, L.; Li, J. Benchmarking Underwater Image Enhancement and Restoration, and Beyond. EEE Access 2020, 8, 122078–122091.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19. Li, C.; Guo, C.; Ren, W.; Cong, R.; Hou, J.; </a:t>
            </a:r>
            <a:r>
              <a:rPr lang="en-IN" sz="1200" i="1" dirty="0" err="1">
                <a:latin typeface="Calibri" panose="020F0502020204030204" pitchFamily="34" charset="0"/>
                <a:cs typeface="Calibri" panose="020F0502020204030204" pitchFamily="34" charset="0"/>
              </a:rPr>
              <a:t>Kwong</a:t>
            </a:r>
            <a:r>
              <a:rPr lang="en-IN" sz="1200" i="1" dirty="0">
                <a:latin typeface="Calibri" panose="020F0502020204030204" pitchFamily="34" charset="0"/>
                <a:cs typeface="Calibri" panose="020F0502020204030204" pitchFamily="34" charset="0"/>
              </a:rPr>
              <a:t>, S.; Tao, D. An Underwater Image Enhancement Benchmark Dataset and Beyond. IEEE Trans. Image Process. 2020, 29, 4376–4389.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 [PubMed]</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20. Anwar, S.; Li, C. Diving deeper into underwater image enhancement: A survey. Signal Process. Image </a:t>
            </a:r>
            <a:r>
              <a:rPr lang="en-IN" sz="1200" i="1" dirty="0" err="1">
                <a:latin typeface="Calibri" panose="020F0502020204030204" pitchFamily="34" charset="0"/>
                <a:cs typeface="Calibri" panose="020F0502020204030204" pitchFamily="34" charset="0"/>
              </a:rPr>
              <a:t>Commun</a:t>
            </a:r>
            <a:r>
              <a:rPr lang="en-IN" sz="1200" i="1" dirty="0">
                <a:latin typeface="Calibri" panose="020F0502020204030204" pitchFamily="34" charset="0"/>
                <a:cs typeface="Calibri" panose="020F0502020204030204" pitchFamily="34" charset="0"/>
              </a:rPr>
              <a:t>. 2020, 89, 115978.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21. Iqbal, K.; </a:t>
            </a:r>
            <a:r>
              <a:rPr lang="en-IN" sz="1200" i="1" dirty="0" err="1">
                <a:latin typeface="Calibri" panose="020F0502020204030204" pitchFamily="34" charset="0"/>
                <a:cs typeface="Calibri" panose="020F0502020204030204" pitchFamily="34" charset="0"/>
              </a:rPr>
              <a:t>Odetayo</a:t>
            </a:r>
            <a:r>
              <a:rPr lang="en-IN" sz="1200" i="1" dirty="0">
                <a:latin typeface="Calibri" panose="020F0502020204030204" pitchFamily="34" charset="0"/>
                <a:cs typeface="Calibri" panose="020F0502020204030204" pitchFamily="34" charset="0"/>
              </a:rPr>
              <a:t>, M.; James, A.; Salam, R.A.; Talib, A.Z.H. Enhancing the low quality images using unsupervised colour correction method. In Proceedings of the 2010 IEEE International Conference on Systems, Man and Cybernetics, Istanbul, Turkey, 10–13 October 2010; pp. 1703–1709.</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22. Ghani, A.S.A.; Isa, N.A.M. Underwater image quality enhancement through integrated </a:t>
            </a:r>
            <a:r>
              <a:rPr lang="en-IN" sz="1200" i="1" dirty="0" err="1">
                <a:latin typeface="Calibri" panose="020F0502020204030204" pitchFamily="34" charset="0"/>
                <a:cs typeface="Calibri" panose="020F0502020204030204" pitchFamily="34" charset="0"/>
              </a:rPr>
              <a:t>color</a:t>
            </a:r>
            <a:r>
              <a:rPr lang="en-IN" sz="1200" i="1" dirty="0">
                <a:latin typeface="Calibri" panose="020F0502020204030204" pitchFamily="34" charset="0"/>
                <a:cs typeface="Calibri" panose="020F0502020204030204" pitchFamily="34" charset="0"/>
              </a:rPr>
              <a:t> model with Rayleigh distribution. Appl. Soft </a:t>
            </a:r>
            <a:r>
              <a:rPr lang="en-IN" sz="1200" i="1" dirty="0" err="1">
                <a:latin typeface="Calibri" panose="020F0502020204030204" pitchFamily="34" charset="0"/>
                <a:cs typeface="Calibri" panose="020F0502020204030204" pitchFamily="34" charset="0"/>
              </a:rPr>
              <a:t>Comput</a:t>
            </a:r>
            <a:r>
              <a:rPr lang="en-IN" sz="1200" i="1" dirty="0">
                <a:latin typeface="Calibri" panose="020F0502020204030204" pitchFamily="34" charset="0"/>
                <a:cs typeface="Calibri" panose="020F0502020204030204" pitchFamily="34" charset="0"/>
              </a:rPr>
              <a:t>. 2015, 27, 219–230.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a:p>
            <a:pPr marL="228600" indent="-228600">
              <a:spcBef>
                <a:spcPts val="50"/>
              </a:spcBef>
              <a:spcAft>
                <a:spcPts val="140"/>
              </a:spcAft>
              <a:buFont typeface="+mj-lt"/>
              <a:buAutoNum type="arabicPeriod" startAt="10"/>
            </a:pPr>
            <a:r>
              <a:rPr lang="en-IN" sz="1200" i="1" dirty="0">
                <a:latin typeface="Calibri" panose="020F0502020204030204" pitchFamily="34" charset="0"/>
                <a:cs typeface="Calibri" panose="020F0502020204030204" pitchFamily="34" charset="0"/>
              </a:rPr>
              <a:t>23. Fu, H.; Cao, X.; Tu, Z. Cluster-based co-saliency detection. IEEE Trans. Image Process. 2013, 22, 3766–3778. [</a:t>
            </a:r>
            <a:r>
              <a:rPr lang="en-IN" sz="1200" i="1" dirty="0" err="1">
                <a:latin typeface="Calibri" panose="020F0502020204030204" pitchFamily="34" charset="0"/>
                <a:cs typeface="Calibri" panose="020F0502020204030204" pitchFamily="34" charset="0"/>
              </a:rPr>
              <a:t>CrossRef</a:t>
            </a:r>
            <a:r>
              <a:rPr lang="en-IN" sz="1200" i="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50067357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7B7EFD05-5F12-420E-8AEF-74D5EF9D5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4" name="Freeform 11">
              <a:extLst>
                <a:ext uri="{FF2B5EF4-FFF2-40B4-BE49-F238E27FC236}">
                  <a16:creationId xmlns:a16="http://schemas.microsoft.com/office/drawing/2014/main" id="{6B6786B7-9BA0-488B-8C6B-1C5BB4E2A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5" name="Freeform 12">
              <a:extLst>
                <a:ext uri="{FF2B5EF4-FFF2-40B4-BE49-F238E27FC236}">
                  <a16:creationId xmlns:a16="http://schemas.microsoft.com/office/drawing/2014/main" id="{ACF6C842-D596-43D3-B584-5672E0D33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6" name="Freeform 13">
              <a:extLst>
                <a:ext uri="{FF2B5EF4-FFF2-40B4-BE49-F238E27FC236}">
                  <a16:creationId xmlns:a16="http://schemas.microsoft.com/office/drawing/2014/main" id="{6DF84F3E-35FA-497B-B6FA-F453E82F3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7" name="Freeform 14">
              <a:extLst>
                <a:ext uri="{FF2B5EF4-FFF2-40B4-BE49-F238E27FC236}">
                  <a16:creationId xmlns:a16="http://schemas.microsoft.com/office/drawing/2014/main" id="{2846D7FA-E05C-448E-B156-F77C205A1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8" name="Freeform 15">
              <a:extLst>
                <a:ext uri="{FF2B5EF4-FFF2-40B4-BE49-F238E27FC236}">
                  <a16:creationId xmlns:a16="http://schemas.microsoft.com/office/drawing/2014/main" id="{E269AD3A-E6B6-4322-A013-276CBC1B08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9" name="Freeform 16">
              <a:extLst>
                <a:ext uri="{FF2B5EF4-FFF2-40B4-BE49-F238E27FC236}">
                  <a16:creationId xmlns:a16="http://schemas.microsoft.com/office/drawing/2014/main" id="{CEFB9F00-6239-4BF6-B439-D16231B24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10" name="Freeform 17">
              <a:extLst>
                <a:ext uri="{FF2B5EF4-FFF2-40B4-BE49-F238E27FC236}">
                  <a16:creationId xmlns:a16="http://schemas.microsoft.com/office/drawing/2014/main" id="{74D1DDDB-FC85-40C5-9225-06312C451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11" name="Freeform 18">
              <a:extLst>
                <a:ext uri="{FF2B5EF4-FFF2-40B4-BE49-F238E27FC236}">
                  <a16:creationId xmlns:a16="http://schemas.microsoft.com/office/drawing/2014/main" id="{E9217709-40C1-4F4A-AB69-8A693608A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12" name="Freeform 19">
              <a:extLst>
                <a:ext uri="{FF2B5EF4-FFF2-40B4-BE49-F238E27FC236}">
                  <a16:creationId xmlns:a16="http://schemas.microsoft.com/office/drawing/2014/main" id="{ACCD26D6-BC97-43F5-B803-5838985FC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13" name="Freeform 20">
              <a:extLst>
                <a:ext uri="{FF2B5EF4-FFF2-40B4-BE49-F238E27FC236}">
                  <a16:creationId xmlns:a16="http://schemas.microsoft.com/office/drawing/2014/main" id="{8136022F-2988-42E2-90E1-617D189F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14" name="Freeform 21">
              <a:extLst>
                <a:ext uri="{FF2B5EF4-FFF2-40B4-BE49-F238E27FC236}">
                  <a16:creationId xmlns:a16="http://schemas.microsoft.com/office/drawing/2014/main" id="{03859925-85FA-4D69-A0AB-6F827E3B5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15" name="Freeform 22">
              <a:extLst>
                <a:ext uri="{FF2B5EF4-FFF2-40B4-BE49-F238E27FC236}">
                  <a16:creationId xmlns:a16="http://schemas.microsoft.com/office/drawing/2014/main" id="{BAE65FC7-970A-4DCC-9FB4-CF0F7496A9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17" name="Group 116">
            <a:extLst>
              <a:ext uri="{FF2B5EF4-FFF2-40B4-BE49-F238E27FC236}">
                <a16:creationId xmlns:a16="http://schemas.microsoft.com/office/drawing/2014/main" id="{B64F33C7-E158-4057-87E7-6F42AA6D03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118" name="Freeform 27">
              <a:extLst>
                <a:ext uri="{FF2B5EF4-FFF2-40B4-BE49-F238E27FC236}">
                  <a16:creationId xmlns:a16="http://schemas.microsoft.com/office/drawing/2014/main" id="{26714E66-FCC0-42F6-B127-0F91203BC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19" name="Freeform 28">
              <a:extLst>
                <a:ext uri="{FF2B5EF4-FFF2-40B4-BE49-F238E27FC236}">
                  <a16:creationId xmlns:a16="http://schemas.microsoft.com/office/drawing/2014/main" id="{7E0BD3C9-F0D9-4A53-87DF-71D17D328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20" name="Freeform 29">
              <a:extLst>
                <a:ext uri="{FF2B5EF4-FFF2-40B4-BE49-F238E27FC236}">
                  <a16:creationId xmlns:a16="http://schemas.microsoft.com/office/drawing/2014/main" id="{DFA9FE4C-FCED-4A9A-9E43-358EB7501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21" name="Freeform 30">
              <a:extLst>
                <a:ext uri="{FF2B5EF4-FFF2-40B4-BE49-F238E27FC236}">
                  <a16:creationId xmlns:a16="http://schemas.microsoft.com/office/drawing/2014/main" id="{E5D5BB28-15EC-4D32-9C05-C2206AF9E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22" name="Freeform 31">
              <a:extLst>
                <a:ext uri="{FF2B5EF4-FFF2-40B4-BE49-F238E27FC236}">
                  <a16:creationId xmlns:a16="http://schemas.microsoft.com/office/drawing/2014/main" id="{06210E9D-4080-4566-B32A-3A8BE356F8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23" name="Freeform 32">
              <a:extLst>
                <a:ext uri="{FF2B5EF4-FFF2-40B4-BE49-F238E27FC236}">
                  <a16:creationId xmlns:a16="http://schemas.microsoft.com/office/drawing/2014/main" id="{894D3505-0982-40B2-8131-1B6BFF273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24" name="Freeform 33">
              <a:extLst>
                <a:ext uri="{FF2B5EF4-FFF2-40B4-BE49-F238E27FC236}">
                  <a16:creationId xmlns:a16="http://schemas.microsoft.com/office/drawing/2014/main" id="{11598CAB-0965-48D6-999C-91450C50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25" name="Freeform 34">
              <a:extLst>
                <a:ext uri="{FF2B5EF4-FFF2-40B4-BE49-F238E27FC236}">
                  <a16:creationId xmlns:a16="http://schemas.microsoft.com/office/drawing/2014/main" id="{29E94126-468A-4060-BCBC-DC3806A4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26" name="Freeform 35">
              <a:extLst>
                <a:ext uri="{FF2B5EF4-FFF2-40B4-BE49-F238E27FC236}">
                  <a16:creationId xmlns:a16="http://schemas.microsoft.com/office/drawing/2014/main" id="{438F3422-C112-405B-B955-7B1690721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27" name="Freeform 36">
              <a:extLst>
                <a:ext uri="{FF2B5EF4-FFF2-40B4-BE49-F238E27FC236}">
                  <a16:creationId xmlns:a16="http://schemas.microsoft.com/office/drawing/2014/main" id="{C99C65FC-23C1-4B1D-A385-29B46619D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28" name="Freeform 37">
              <a:extLst>
                <a:ext uri="{FF2B5EF4-FFF2-40B4-BE49-F238E27FC236}">
                  <a16:creationId xmlns:a16="http://schemas.microsoft.com/office/drawing/2014/main" id="{53D192C3-5E79-4B85-98D0-8F6C681CDC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29" name="Freeform 38">
              <a:extLst>
                <a:ext uri="{FF2B5EF4-FFF2-40B4-BE49-F238E27FC236}">
                  <a16:creationId xmlns:a16="http://schemas.microsoft.com/office/drawing/2014/main" id="{8709C0CF-D42A-4EE0-9C30-B0B72C69AD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31" name="Rectangle 130">
            <a:extLst>
              <a:ext uri="{FF2B5EF4-FFF2-40B4-BE49-F238E27FC236}">
                <a16:creationId xmlns:a16="http://schemas.microsoft.com/office/drawing/2014/main" id="{B8FE8EF1-7AF2-4864-A8DE-7EE3481D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3" name="Freeform 6">
            <a:extLst>
              <a:ext uri="{FF2B5EF4-FFF2-40B4-BE49-F238E27FC236}">
                <a16:creationId xmlns:a16="http://schemas.microsoft.com/office/drawing/2014/main" id="{76CB6AE4-A444-41E5-A744-47F048A15E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35" name="Rectangle 134">
            <a:extLst>
              <a:ext uri="{FF2B5EF4-FFF2-40B4-BE49-F238E27FC236}">
                <a16:creationId xmlns:a16="http://schemas.microsoft.com/office/drawing/2014/main" id="{CC84BC9B-7114-4B85-8360-6C0CF0EF88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D7E1DAA0-19B9-4062-B00B-5D20EFCFF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1"/>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 name="Title 5">
            <a:extLst>
              <a:ext uri="{FF2B5EF4-FFF2-40B4-BE49-F238E27FC236}">
                <a16:creationId xmlns:a16="http://schemas.microsoft.com/office/drawing/2014/main" id="{16DA4D7D-8945-4874-A65C-B379D7DDB4BF}"/>
              </a:ext>
            </a:extLst>
          </p:cNvPr>
          <p:cNvSpPr>
            <a:spLocks noGrp="1"/>
          </p:cNvSpPr>
          <p:nvPr>
            <p:ph type="title"/>
          </p:nvPr>
        </p:nvSpPr>
        <p:spPr>
          <a:xfrm>
            <a:off x="540279" y="967417"/>
            <a:ext cx="5280460" cy="3943250"/>
          </a:xfrm>
        </p:spPr>
        <p:txBody>
          <a:bodyPr vert="horz" lIns="91440" tIns="45720" rIns="91440" bIns="45720" rtlCol="0" anchor="b">
            <a:normAutofit/>
          </a:bodyPr>
          <a:lstStyle/>
          <a:p>
            <a:r>
              <a:rPr lang="en-US" sz="4000">
                <a:solidFill>
                  <a:srgbClr val="FEFFFF"/>
                </a:solidFill>
              </a:rPr>
              <a:t>THANK YOU</a:t>
            </a:r>
          </a:p>
        </p:txBody>
      </p:sp>
      <p:sp>
        <p:nvSpPr>
          <p:cNvPr id="139" name="Freeform 27">
            <a:extLst>
              <a:ext uri="{FF2B5EF4-FFF2-40B4-BE49-F238E27FC236}">
                <a16:creationId xmlns:a16="http://schemas.microsoft.com/office/drawing/2014/main" id="{E888E6CC-387D-4DB1-B167-26993959E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10" name="Graphic 9" descr="Smiling Face with No Fill">
            <a:extLst>
              <a:ext uri="{FF2B5EF4-FFF2-40B4-BE49-F238E27FC236}">
                <a16:creationId xmlns:a16="http://schemas.microsoft.com/office/drawing/2014/main" id="{B879DA21-51B7-4893-BA3F-8485E1A7EB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4745" y="1349117"/>
            <a:ext cx="4153750" cy="4153750"/>
          </a:xfrm>
          <a:prstGeom prst="rect">
            <a:avLst/>
          </a:prstGeom>
        </p:spPr>
      </p:pic>
      <p:sp>
        <p:nvSpPr>
          <p:cNvPr id="2" name="Slide Number Placeholder 1">
            <a:extLst>
              <a:ext uri="{FF2B5EF4-FFF2-40B4-BE49-F238E27FC236}">
                <a16:creationId xmlns:a16="http://schemas.microsoft.com/office/drawing/2014/main" id="{9C216A4C-44E1-4CC1-A1A0-14F5007EC09E}"/>
              </a:ext>
            </a:extLst>
          </p:cNvPr>
          <p:cNvSpPr>
            <a:spLocks noGrp="1"/>
          </p:cNvSpPr>
          <p:nvPr>
            <p:ph type="sldNum" sz="quarter" idx="12"/>
          </p:nvPr>
        </p:nvSpPr>
        <p:spPr>
          <a:xfrm>
            <a:off x="5803375" y="5216123"/>
            <a:ext cx="779767" cy="365125"/>
          </a:xfrm>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2621723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F057EC-9688-4B05-89AE-9394B1183011}"/>
              </a:ext>
            </a:extLst>
          </p:cNvPr>
          <p:cNvSpPr>
            <a:spLocks noGrp="1"/>
          </p:cNvSpPr>
          <p:nvPr>
            <p:ph type="title"/>
          </p:nvPr>
        </p:nvSpPr>
        <p:spPr>
          <a:xfrm>
            <a:off x="1046019" y="942108"/>
            <a:ext cx="3487160" cy="4969113"/>
          </a:xfrm>
        </p:spPr>
        <p:txBody>
          <a:bodyPr anchor="ctr">
            <a:normAutofit/>
          </a:bodyPr>
          <a:lstStyle/>
          <a:p>
            <a:pPr marL="742950" indent="-742950" algn="just">
              <a:buFont typeface="+mj-lt"/>
              <a:buAutoNum type="arabicPeriod"/>
            </a:pPr>
            <a:r>
              <a:rPr lang="en-IN"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63" name="Rectangle 62">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65" name="Straight Connector 64">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68"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69"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70"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71"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72"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73"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74"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75"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76"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77"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78"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79"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a:extLst>
              <a:ext uri="{FF2B5EF4-FFF2-40B4-BE49-F238E27FC236}">
                <a16:creationId xmlns:a16="http://schemas.microsoft.com/office/drawing/2014/main" id="{DBB87DDB-D195-436F-B0DE-D136A7B4E9DC}"/>
              </a:ext>
            </a:extLst>
          </p:cNvPr>
          <p:cNvSpPr>
            <a:spLocks noGrp="1"/>
          </p:cNvSpPr>
          <p:nvPr>
            <p:ph sz="quarter" idx="13"/>
          </p:nvPr>
        </p:nvSpPr>
        <p:spPr>
          <a:xfrm>
            <a:off x="5049062" y="942108"/>
            <a:ext cx="6455549" cy="4969114"/>
          </a:xfrm>
        </p:spPr>
        <p:txBody>
          <a:bodyPr anchor="ctr">
            <a:normAutofit/>
          </a:bodyPr>
          <a:lstStyle/>
          <a:p>
            <a:pPr algn="just">
              <a:lnSpc>
                <a:spcPct val="150000"/>
              </a:lnSpc>
            </a:pPr>
            <a:r>
              <a:rPr lang="en-US" sz="1600" b="0" i="0" u="none" strike="noStrike" baseline="0" dirty="0">
                <a:solidFill>
                  <a:schemeClr val="tx2">
                    <a:lumMod val="75000"/>
                  </a:schemeClr>
                </a:solidFill>
                <a:latin typeface="Calibri" panose="020F0502020204030204" pitchFamily="34" charset="0"/>
                <a:cs typeface="Calibri" panose="020F0502020204030204" pitchFamily="34" charset="0"/>
              </a:rPr>
              <a:t>Underwater environment offers many rare attractions such as marine animal, fishes, amazing landscape and shipwrecks. Underwater imaging has conjointly been a very important supply in numerous branches of technology and scientific researches like examination of underwater infrastructures , detection of manmade objects, control of underwater vehicles, marine biology research, and archeology . It is well known that underwater image processing differs extensively from visual image processing, primarily due to three major underwater channel impairments, i.e., </a:t>
            </a:r>
            <a:r>
              <a:rPr lang="en-US" sz="1600" b="0" i="1" u="none" strike="noStrike" baseline="0" dirty="0">
                <a:solidFill>
                  <a:schemeClr val="tx2">
                    <a:lumMod val="75000"/>
                  </a:schemeClr>
                </a:solidFill>
                <a:latin typeface="Calibri" panose="020F0502020204030204" pitchFamily="34" charset="0"/>
                <a:cs typeface="Calibri" panose="020F0502020204030204" pitchFamily="34" charset="0"/>
              </a:rPr>
              <a:t>absorption, scattering and refraction</a:t>
            </a:r>
            <a:r>
              <a:rPr lang="en-US" sz="1600" dirty="0">
                <a:solidFill>
                  <a:schemeClr val="tx2">
                    <a:lumMod val="75000"/>
                  </a:schemeClr>
                </a:solidFill>
                <a:latin typeface="Calibri" panose="020F0502020204030204" pitchFamily="34" charset="0"/>
                <a:cs typeface="Calibri" panose="020F0502020204030204" pitchFamily="34" charset="0"/>
              </a:rPr>
              <a:t>. </a:t>
            </a:r>
            <a:r>
              <a:rPr lang="en-US" sz="1600" b="0" i="0" u="none" strike="noStrike" baseline="0" dirty="0">
                <a:solidFill>
                  <a:schemeClr val="tx2">
                    <a:lumMod val="75000"/>
                  </a:schemeClr>
                </a:solidFill>
                <a:latin typeface="Calibri" panose="020F0502020204030204" pitchFamily="34" charset="0"/>
                <a:cs typeface="Calibri" panose="020F0502020204030204" pitchFamily="34" charset="0"/>
              </a:rPr>
              <a:t>These factors, responsible for introduction of </a:t>
            </a:r>
            <a:r>
              <a:rPr lang="en-US" sz="1600" b="0" i="1" strike="noStrike" baseline="0" dirty="0">
                <a:solidFill>
                  <a:schemeClr val="tx2">
                    <a:lumMod val="75000"/>
                  </a:schemeClr>
                </a:solidFill>
                <a:latin typeface="Calibri" panose="020F0502020204030204" pitchFamily="34" charset="0"/>
                <a:cs typeface="Calibri" panose="020F0502020204030204" pitchFamily="34" charset="0"/>
              </a:rPr>
              <a:t>noise, color cast, low contrast and lower brightness</a:t>
            </a:r>
            <a:r>
              <a:rPr lang="en-US" sz="1600" dirty="0">
                <a:solidFill>
                  <a:schemeClr val="tx2">
                    <a:lumMod val="75000"/>
                  </a:schemeClr>
                </a:solidFill>
                <a:latin typeface="Calibri" panose="020F0502020204030204" pitchFamily="34" charset="0"/>
                <a:cs typeface="Calibri" panose="020F0502020204030204" pitchFamily="34" charset="0"/>
              </a:rPr>
              <a:t>.</a:t>
            </a:r>
            <a:endParaRPr lang="en-IN" sz="1600" b="0" i="0" u="none" strike="noStrike" baseline="0" dirty="0">
              <a:solidFill>
                <a:schemeClr val="tx2">
                  <a:lumMod val="75000"/>
                </a:schemeClr>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B66E363A-6A64-4DF2-A5B9-BE6D13BB4AFC}"/>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156911115"/>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7A5FC171-5EF1-470A-B19B-DB937973D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0"/>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8" name="Picture 47" descr="Bubbles through water">
            <a:extLst>
              <a:ext uri="{FF2B5EF4-FFF2-40B4-BE49-F238E27FC236}">
                <a16:creationId xmlns:a16="http://schemas.microsoft.com/office/drawing/2014/main" id="{DFF954A2-0265-42D7-9AC7-59F76B882631}"/>
              </a:ext>
            </a:extLst>
          </p:cNvPr>
          <p:cNvPicPr>
            <a:picLocks noChangeAspect="1"/>
          </p:cNvPicPr>
          <p:nvPr/>
        </p:nvPicPr>
        <p:blipFill rotWithShape="1">
          <a:blip r:embed="rId2">
            <a:duotone>
              <a:schemeClr val="bg2">
                <a:shade val="45000"/>
                <a:satMod val="135000"/>
              </a:schemeClr>
              <a:prstClr val="white"/>
            </a:duotone>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FDBCBAF-94B0-4550-8932-303B3A37A6A8}"/>
              </a:ext>
            </a:extLst>
          </p:cNvPr>
          <p:cNvSpPr>
            <a:spLocks noGrp="1"/>
          </p:cNvSpPr>
          <p:nvPr>
            <p:ph type="title"/>
          </p:nvPr>
        </p:nvSpPr>
        <p:spPr>
          <a:xfrm>
            <a:off x="2592925" y="624110"/>
            <a:ext cx="8911687" cy="1280890"/>
          </a:xfrm>
        </p:spPr>
        <p:txBody>
          <a:bodyPr>
            <a:normAutofit/>
          </a:bodyPr>
          <a:lstStyle/>
          <a:p>
            <a:r>
              <a:rPr lang="en-US" sz="2700" b="1" i="0" u="none" strike="noStrike" baseline="0" dirty="0">
                <a:solidFill>
                  <a:srgbClr val="7030A0"/>
                </a:solidFill>
                <a:latin typeface="Times New Roman" panose="02020603050405020304" pitchFamily="18" charset="0"/>
                <a:cs typeface="Times New Roman" panose="02020603050405020304" pitchFamily="18" charset="0"/>
              </a:rPr>
              <a:t>1.1	</a:t>
            </a:r>
            <a:r>
              <a:rPr lang="en-US" sz="2700" b="1" dirty="0">
                <a:solidFill>
                  <a:srgbClr val="7030A0"/>
                </a:solidFill>
                <a:latin typeface="Times New Roman" panose="02020603050405020304" pitchFamily="18" charset="0"/>
                <a:cs typeface="Times New Roman" panose="02020603050405020304" pitchFamily="18" charset="0"/>
              </a:rPr>
              <a:t>P</a:t>
            </a:r>
            <a:r>
              <a:rPr lang="en-US" sz="2700" b="1" i="0" u="none" strike="noStrike" baseline="0" dirty="0">
                <a:solidFill>
                  <a:srgbClr val="7030A0"/>
                </a:solidFill>
                <a:latin typeface="Times New Roman" panose="02020603050405020304" pitchFamily="18" charset="0"/>
                <a:cs typeface="Times New Roman" panose="02020603050405020304" pitchFamily="18" charset="0"/>
              </a:rPr>
              <a:t>ropagation of Light in the Water</a:t>
            </a:r>
            <a:endParaRPr lang="en-IN" sz="2700" dirty="0">
              <a:solidFill>
                <a:srgbClr val="7030A0"/>
              </a:solidFill>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685D77DF-610F-4D0F-A3D2-4FBBC9664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2A4B70"/>
          </a:solidFill>
          <a:ln>
            <a:solidFill>
              <a:srgbClr val="2A4B70"/>
            </a:solidFill>
          </a:ln>
          <a:effectLst/>
        </p:spPr>
        <p:style>
          <a:lnRef idx="1">
            <a:schemeClr val="accent1"/>
          </a:lnRef>
          <a:fillRef idx="3">
            <a:schemeClr val="accent1"/>
          </a:fillRef>
          <a:effectRef idx="2">
            <a:schemeClr val="accent1"/>
          </a:effectRef>
          <a:fontRef idx="minor">
            <a:schemeClr val="lt1"/>
          </a:fontRef>
        </p:style>
      </p:sp>
      <p:sp>
        <p:nvSpPr>
          <p:cNvPr id="56" name="Freeform 11">
            <a:extLst>
              <a:ext uri="{FF2B5EF4-FFF2-40B4-BE49-F238E27FC236}">
                <a16:creationId xmlns:a16="http://schemas.microsoft.com/office/drawing/2014/main" id="{2513384B-399F-47B1-9ABD-172607AA4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3" name="Content Placeholder 2">
            <a:extLst>
              <a:ext uri="{FF2B5EF4-FFF2-40B4-BE49-F238E27FC236}">
                <a16:creationId xmlns:a16="http://schemas.microsoft.com/office/drawing/2014/main" id="{9F12A077-6C4E-4D74-B900-686FDEE1C15D}"/>
              </a:ext>
            </a:extLst>
          </p:cNvPr>
          <p:cNvSpPr>
            <a:spLocks noGrp="1"/>
          </p:cNvSpPr>
          <p:nvPr>
            <p:ph sz="quarter" idx="13"/>
          </p:nvPr>
        </p:nvSpPr>
        <p:spPr>
          <a:xfrm>
            <a:off x="2589212" y="2133600"/>
            <a:ext cx="8915400" cy="3777622"/>
          </a:xfrm>
        </p:spPr>
        <p:txBody>
          <a:bodyPr>
            <a:normAutofit/>
          </a:bodyPr>
          <a:lstStyle/>
          <a:p>
            <a:pPr algn="just">
              <a:lnSpc>
                <a:spcPct val="150000"/>
              </a:lnSpc>
              <a:buClr>
                <a:srgbClr val="E43F81"/>
              </a:buClr>
            </a:pPr>
            <a:r>
              <a:rPr lang="en-US" sz="1600" b="0" i="0" u="none" strike="noStrike" baseline="0" dirty="0">
                <a:solidFill>
                  <a:schemeClr val="tx1">
                    <a:lumMod val="95000"/>
                    <a:lumOff val="5000"/>
                  </a:schemeClr>
                </a:solidFill>
                <a:latin typeface="Calibri" panose="020F0502020204030204" pitchFamily="34" charset="0"/>
                <a:cs typeface="Calibri" panose="020F0502020204030204" pitchFamily="34" charset="0"/>
              </a:rPr>
              <a:t>Light interacts with the water medium through two processes: absorption and scattering. Absorption is the loss of power as light travels in the medium and it depends on the index of refraction of the medium. Scattering refers to any deflection from a straight-line </a:t>
            </a:r>
            <a:r>
              <a:rPr lang="en-IN" sz="1600" b="0" i="0" u="none" strike="noStrike" baseline="0" dirty="0">
                <a:solidFill>
                  <a:schemeClr val="tx1">
                    <a:lumMod val="95000"/>
                    <a:lumOff val="5000"/>
                  </a:schemeClr>
                </a:solidFill>
                <a:latin typeface="Calibri" panose="020F0502020204030204" pitchFamily="34" charset="0"/>
                <a:cs typeface="Calibri" panose="020F0502020204030204" pitchFamily="34" charset="0"/>
              </a:rPr>
              <a:t>propagation path. In underwater environment, deflections </a:t>
            </a:r>
            <a:r>
              <a:rPr lang="en-US" sz="1600" b="0" i="0" u="none" strike="noStrike" baseline="0" dirty="0">
                <a:solidFill>
                  <a:schemeClr val="tx1">
                    <a:lumMod val="95000"/>
                    <a:lumOff val="5000"/>
                  </a:schemeClr>
                </a:solidFill>
                <a:latin typeface="Calibri" panose="020F0502020204030204" pitchFamily="34" charset="0"/>
                <a:cs typeface="Calibri" panose="020F0502020204030204" pitchFamily="34" charset="0"/>
              </a:rPr>
              <a:t>can be due to particles of size comparable to the wavelengths of travelling light (diffraction), or to particulate matter with refraction index different from that of the water (refraction).</a:t>
            </a:r>
          </a:p>
        </p:txBody>
      </p:sp>
      <p:sp>
        <p:nvSpPr>
          <p:cNvPr id="4" name="Slide Number Placeholder 3">
            <a:extLst>
              <a:ext uri="{FF2B5EF4-FFF2-40B4-BE49-F238E27FC236}">
                <a16:creationId xmlns:a16="http://schemas.microsoft.com/office/drawing/2014/main" id="{91441487-7C74-4E55-BD6C-01E370853819}"/>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75605035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7A54DED-D842-45EC-AB0E-AE2BC04915B2}"/>
              </a:ext>
            </a:extLst>
          </p:cNvPr>
          <p:cNvSpPr>
            <a:spLocks noGrp="1"/>
          </p:cNvSpPr>
          <p:nvPr>
            <p:ph type="title"/>
          </p:nvPr>
        </p:nvSpPr>
        <p:spPr>
          <a:xfrm>
            <a:off x="649224" y="645106"/>
            <a:ext cx="3650279" cy="1259894"/>
          </a:xfrm>
        </p:spPr>
        <p:txBody>
          <a:bodyPr vert="horz" lIns="91440" tIns="45720" rIns="91440" bIns="45720" rtlCol="0">
            <a:normAutofit/>
          </a:bodyPr>
          <a:lstStyle/>
          <a:p>
            <a:r>
              <a:rPr lang="en-US" dirty="0">
                <a:solidFill>
                  <a:srgbClr val="314A50"/>
                </a:solidFill>
              </a:rPr>
              <a:t> </a:t>
            </a:r>
          </a:p>
        </p:txBody>
      </p:sp>
      <p:sp>
        <p:nvSpPr>
          <p:cNvPr id="64" name="Rectangle 63">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314A50"/>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389AD1BC-FCF9-4E51-8856-3FEDE51E1161}"/>
              </a:ext>
            </a:extLst>
          </p:cNvPr>
          <p:cNvSpPr>
            <a:spLocks noGrp="1"/>
          </p:cNvSpPr>
          <p:nvPr>
            <p:ph sz="quarter" idx="13"/>
          </p:nvPr>
        </p:nvSpPr>
        <p:spPr>
          <a:xfrm>
            <a:off x="649225" y="2133600"/>
            <a:ext cx="3650278" cy="3759253"/>
          </a:xfrm>
        </p:spPr>
        <p:txBody>
          <a:bodyPr vert="horz" lIns="91440" tIns="45720" rIns="91440" bIns="45720" rtlCol="0">
            <a:normAutofit/>
          </a:bodyPr>
          <a:lstStyle/>
          <a:p>
            <a:pPr>
              <a:spcAft>
                <a:spcPts val="600"/>
              </a:spcAft>
              <a:buClr>
                <a:srgbClr val="FDA10D"/>
              </a:buClr>
            </a:pPr>
            <a:r>
              <a:rPr lang="en-US" sz="1600" b="1" i="0" u="none" strike="noStrike" baseline="0" dirty="0">
                <a:latin typeface="Calibri" panose="020F0502020204030204" pitchFamily="34" charset="0"/>
                <a:cs typeface="Calibri" panose="020F0502020204030204" pitchFamily="34" charset="0"/>
              </a:rPr>
              <a:t>Figure 1.</a:t>
            </a:r>
            <a:r>
              <a:rPr lang="en-US" sz="1600" b="1" dirty="0">
                <a:latin typeface="Calibri" panose="020F0502020204030204" pitchFamily="34" charset="0"/>
                <a:cs typeface="Calibri" panose="020F0502020204030204" pitchFamily="34" charset="0"/>
              </a:rPr>
              <a:t>1</a:t>
            </a:r>
            <a:r>
              <a:rPr lang="en-US" sz="1600" b="0" i="0" u="none" strike="noStrike" baseline="0" dirty="0">
                <a:latin typeface="Calibri" panose="020F0502020204030204" pitchFamily="34" charset="0"/>
                <a:cs typeface="Calibri" panose="020F0502020204030204" pitchFamily="34" charset="0"/>
              </a:rPr>
              <a:t>: The three components of underwater optical imaging: direct component (straight line), forward component (dashed line) and backward scatter component (dash-dot line).</a:t>
            </a:r>
            <a:endParaRPr lang="en-IN" sz="1600" dirty="0">
              <a:latin typeface="Calibri" panose="020F0502020204030204" pitchFamily="34" charset="0"/>
              <a:cs typeface="Calibri" panose="020F0502020204030204" pitchFamily="34" charset="0"/>
            </a:endParaRPr>
          </a:p>
        </p:txBody>
      </p:sp>
      <p:sp>
        <p:nvSpPr>
          <p:cNvPr id="66"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43624B-4077-44F1-B404-7546F102D4A6}"/>
              </a:ext>
            </a:extLst>
          </p:cNvPr>
          <p:cNvPicPr>
            <a:picLocks noChangeAspect="1"/>
          </p:cNvPicPr>
          <p:nvPr/>
        </p:nvPicPr>
        <p:blipFill rotWithShape="1">
          <a:blip r:embed="rId2"/>
          <a:srcRect b="22500"/>
          <a:stretch/>
        </p:blipFill>
        <p:spPr>
          <a:xfrm>
            <a:off x="4765847" y="885825"/>
            <a:ext cx="7073871" cy="4612709"/>
          </a:xfrm>
          <a:prstGeom prst="rect">
            <a:avLst/>
          </a:prstGeom>
        </p:spPr>
      </p:pic>
      <p:sp>
        <p:nvSpPr>
          <p:cNvPr id="3" name="Slide Number Placeholder 2">
            <a:extLst>
              <a:ext uri="{FF2B5EF4-FFF2-40B4-BE49-F238E27FC236}">
                <a16:creationId xmlns:a16="http://schemas.microsoft.com/office/drawing/2014/main" id="{ACDAFA95-6455-4796-94CF-04F78C05183A}"/>
              </a:ext>
            </a:extLst>
          </p:cNvPr>
          <p:cNvSpPr>
            <a:spLocks noGrp="1"/>
          </p:cNvSpPr>
          <p:nvPr>
            <p:ph type="sldNum" sz="quarter" idx="12"/>
          </p:nvPr>
        </p:nvSpPr>
        <p:spPr>
          <a:xfrm>
            <a:off x="26169" y="6121453"/>
            <a:ext cx="779767" cy="365125"/>
          </a:xfrm>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3645633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E26C90A-C8F5-47EC-AB66-7143FF181BE2}"/>
              </a:ext>
            </a:extLst>
          </p:cNvPr>
          <p:cNvSpPr>
            <a:spLocks noGrp="1"/>
          </p:cNvSpPr>
          <p:nvPr>
            <p:ph type="title"/>
          </p:nvPr>
        </p:nvSpPr>
        <p:spPr>
          <a:xfrm>
            <a:off x="649224" y="645106"/>
            <a:ext cx="7806619" cy="674647"/>
          </a:xfrm>
        </p:spPr>
        <p:txBody>
          <a:bodyPr vert="horz" lIns="91440" tIns="45720" rIns="91440" bIns="45720" rtlCol="0" anchor="t">
            <a:normAutofit fontScale="90000"/>
          </a:bodyPr>
          <a:lstStyle/>
          <a:p>
            <a:pPr>
              <a:lnSpc>
                <a:spcPct val="90000"/>
              </a:lnSpc>
            </a:pPr>
            <a:r>
              <a:rPr lang="en-US" sz="3000" b="1" dirty="0">
                <a:solidFill>
                  <a:srgbClr val="554F4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1.2 Under Water Image Formation Model</a:t>
            </a:r>
            <a:br>
              <a:rPr lang="en-US" sz="2500" b="1" dirty="0">
                <a:solidFill>
                  <a:srgbClr val="554F41"/>
                </a:solidFill>
                <a:effectLst>
                  <a:outerShdw blurRad="38100" dist="38100" dir="2700000" algn="tl">
                    <a:srgbClr val="000000">
                      <a:alpha val="43137"/>
                    </a:srgbClr>
                  </a:outerShdw>
                </a:effectLst>
              </a:rPr>
            </a:br>
            <a:endParaRPr lang="en-US" sz="2500" b="1" dirty="0">
              <a:solidFill>
                <a:srgbClr val="554F41"/>
              </a:solidFill>
              <a:effectLst>
                <a:outerShdw blurRad="38100" dist="38100" dir="2700000" algn="tl">
                  <a:srgbClr val="000000">
                    <a:alpha val="43137"/>
                  </a:srgbClr>
                </a:outerShdw>
              </a:effectLst>
            </a:endParaRPr>
          </a:p>
        </p:txBody>
      </p:sp>
      <p:sp>
        <p:nvSpPr>
          <p:cNvPr id="61" name="Rectangle 60">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54F41"/>
          </a:solidFill>
          <a:ln>
            <a:noFill/>
          </a:ln>
          <a:effectLst/>
        </p:spPr>
        <p:style>
          <a:lnRef idx="1">
            <a:schemeClr val="accent1"/>
          </a:lnRef>
          <a:fillRef idx="3">
            <a:schemeClr val="accent1"/>
          </a:fillRef>
          <a:effectRef idx="2">
            <a:schemeClr val="accent1"/>
          </a:effectRef>
          <a:fontRef idx="minor">
            <a:schemeClr val="lt1"/>
          </a:fontRef>
        </p:style>
      </p:sp>
      <p:sp>
        <p:nvSpPr>
          <p:cNvPr id="32" name="TextBox 31">
            <a:extLst>
              <a:ext uri="{FF2B5EF4-FFF2-40B4-BE49-F238E27FC236}">
                <a16:creationId xmlns:a16="http://schemas.microsoft.com/office/drawing/2014/main" id="{C8797A34-CDA1-4B2A-95D2-765FADADFE5F}"/>
              </a:ext>
            </a:extLst>
          </p:cNvPr>
          <p:cNvSpPr txBox="1"/>
          <p:nvPr/>
        </p:nvSpPr>
        <p:spPr>
          <a:xfrm>
            <a:off x="649225" y="2133600"/>
            <a:ext cx="3650278" cy="3759253"/>
          </a:xfrm>
          <a:prstGeom prst="rect">
            <a:avLst/>
          </a:prstGeom>
        </p:spPr>
        <p:txBody>
          <a:bodyPr vert="horz" lIns="91440" tIns="45720" rIns="91440" bIns="45720" rtlCol="0">
            <a:normAutofit/>
          </a:bodyPr>
          <a:lstStyle/>
          <a:p>
            <a:pPr defTabSz="457200">
              <a:spcBef>
                <a:spcPts val="1000"/>
              </a:spcBef>
              <a:buClr>
                <a:srgbClr val="FEA800"/>
              </a:buClr>
            </a:pPr>
            <a:r>
              <a:rPr lang="en-US" sz="1600" b="1" i="0" u="none" strike="noStrike" baseline="0" dirty="0">
                <a:solidFill>
                  <a:schemeClr val="tx1">
                    <a:lumMod val="75000"/>
                    <a:lumOff val="25000"/>
                  </a:schemeClr>
                </a:solidFill>
                <a:latin typeface="Calibri" panose="020F0502020204030204" pitchFamily="34" charset="0"/>
                <a:cs typeface="Calibri" panose="020F0502020204030204" pitchFamily="34" charset="0"/>
              </a:rPr>
              <a:t>Figure 1.2</a:t>
            </a:r>
            <a:r>
              <a:rPr lang="en-US" sz="1600" b="0" i="0" u="none" strike="noStrike" baseline="0" dirty="0">
                <a:solidFill>
                  <a:schemeClr val="tx1">
                    <a:lumMod val="75000"/>
                    <a:lumOff val="25000"/>
                  </a:schemeClr>
                </a:solidFill>
                <a:latin typeface="Calibri" panose="020F0502020204030204" pitchFamily="34" charset="0"/>
                <a:cs typeface="Calibri" panose="020F0502020204030204" pitchFamily="34" charset="0"/>
              </a:rPr>
              <a:t>: Under Water Image Formation Model </a:t>
            </a:r>
            <a:endParaRPr lang="en-US" sz="1600" dirty="0">
              <a:solidFill>
                <a:schemeClr val="tx1">
                  <a:lumMod val="75000"/>
                  <a:lumOff val="25000"/>
                </a:schemeClr>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B5DB3B81-B984-4693-B3AD-7CD982304658}"/>
              </a:ext>
            </a:extLst>
          </p:cNvPr>
          <p:cNvPicPr>
            <a:picLocks noChangeAspect="1"/>
          </p:cNvPicPr>
          <p:nvPr/>
        </p:nvPicPr>
        <p:blipFill>
          <a:blip r:embed="rId2"/>
          <a:stretch>
            <a:fillRect/>
          </a:stretch>
        </p:blipFill>
        <p:spPr>
          <a:xfrm>
            <a:off x="4619543" y="1083365"/>
            <a:ext cx="7194741" cy="4383157"/>
          </a:xfrm>
          <a:prstGeom prst="rect">
            <a:avLst/>
          </a:prstGeom>
        </p:spPr>
      </p:pic>
      <p:sp>
        <p:nvSpPr>
          <p:cNvPr id="63"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3DDAF05-353C-45CF-8C90-F70ABFAF62D1}"/>
              </a:ext>
            </a:extLst>
          </p:cNvPr>
          <p:cNvSpPr>
            <a:spLocks noGrp="1"/>
          </p:cNvSpPr>
          <p:nvPr>
            <p:ph type="sldNum" sz="quarter" idx="12"/>
          </p:nvPr>
        </p:nvSpPr>
        <p:spPr>
          <a:xfrm>
            <a:off x="-2" y="6131798"/>
            <a:ext cx="779767" cy="365125"/>
          </a:xfrm>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7120231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CC970D-ACB4-40CA-826C-A1D99528690A}"/>
              </a:ext>
            </a:extLst>
          </p:cNvPr>
          <p:cNvSpPr>
            <a:spLocks noGrp="1"/>
          </p:cNvSpPr>
          <p:nvPr>
            <p:ph type="title"/>
          </p:nvPr>
        </p:nvSpPr>
        <p:spPr>
          <a:xfrm>
            <a:off x="2354978" y="60925"/>
            <a:ext cx="8911687" cy="787782"/>
          </a:xfrm>
        </p:spPr>
        <p:txBody>
          <a:bodyPr>
            <a:normAutofit/>
          </a:bodyPr>
          <a:lstStyle/>
          <a:p>
            <a:pPr lvl="0">
              <a:buFont typeface="+mj-lt"/>
              <a:buNone/>
            </a:pPr>
            <a:r>
              <a:rPr lang="en-US" sz="2700" b="1" dirty="0">
                <a:solidFill>
                  <a:srgbClr val="7030A0"/>
                </a:solidFill>
                <a:latin typeface="Times New Roman" panose="02020603050405020304" pitchFamily="18" charset="0"/>
                <a:cs typeface="Times New Roman" panose="02020603050405020304" pitchFamily="18" charset="0"/>
              </a:rPr>
              <a:t>1.3 Types of Under Water Images</a:t>
            </a:r>
            <a:endParaRPr lang="en-IN" sz="2700" b="1" dirty="0">
              <a:solidFill>
                <a:srgbClr val="7030A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84E0DC61-B1F9-4204-A651-05B0B0155CC3}"/>
              </a:ext>
            </a:extLst>
          </p:cNvPr>
          <p:cNvPicPr>
            <a:picLocks noGrp="1" noChangeAspect="1"/>
          </p:cNvPicPr>
          <p:nvPr>
            <p:ph idx="1"/>
          </p:nvPr>
        </p:nvPicPr>
        <p:blipFill>
          <a:blip r:embed="rId2"/>
          <a:stretch>
            <a:fillRect/>
          </a:stretch>
        </p:blipFill>
        <p:spPr>
          <a:xfrm>
            <a:off x="2042434" y="787782"/>
            <a:ext cx="8750551" cy="5438158"/>
          </a:xfrm>
        </p:spPr>
      </p:pic>
      <p:sp>
        <p:nvSpPr>
          <p:cNvPr id="8" name="TextBox 7">
            <a:extLst>
              <a:ext uri="{FF2B5EF4-FFF2-40B4-BE49-F238E27FC236}">
                <a16:creationId xmlns:a16="http://schemas.microsoft.com/office/drawing/2014/main" id="{B0635B4D-A21F-49BF-BAA3-186F9865C49A}"/>
              </a:ext>
            </a:extLst>
          </p:cNvPr>
          <p:cNvSpPr txBox="1"/>
          <p:nvPr/>
        </p:nvSpPr>
        <p:spPr>
          <a:xfrm>
            <a:off x="2042434" y="6243077"/>
            <a:ext cx="8750551" cy="553998"/>
          </a:xfrm>
          <a:prstGeom prst="rect">
            <a:avLst/>
          </a:prstGeom>
          <a:noFill/>
        </p:spPr>
        <p:txBody>
          <a:bodyPr wrap="square">
            <a:spAutoFit/>
          </a:bodyPr>
          <a:lstStyle/>
          <a:p>
            <a:r>
              <a:rPr lang="en-US" sz="1500" b="1" i="0" u="none" strike="noStrike" baseline="0" dirty="0">
                <a:solidFill>
                  <a:srgbClr val="000000"/>
                </a:solidFill>
                <a:latin typeface="Abadi" panose="020B0604020104020204" pitchFamily="34" charset="0"/>
              </a:rPr>
              <a:t>Figure 1</a:t>
            </a:r>
            <a:r>
              <a:rPr lang="en-US" sz="1500" b="1" dirty="0">
                <a:solidFill>
                  <a:srgbClr val="000000"/>
                </a:solidFill>
                <a:latin typeface="Abadi" panose="020B0604020104020204" pitchFamily="34" charset="0"/>
              </a:rPr>
              <a:t>.3 </a:t>
            </a:r>
            <a:r>
              <a:rPr lang="en-US" sz="1500" b="0" i="0" u="none" strike="noStrike" baseline="0" dirty="0">
                <a:solidFill>
                  <a:srgbClr val="000000"/>
                </a:solidFill>
                <a:latin typeface="Abadi" panose="020B0604020104020204" pitchFamily="34" charset="0"/>
              </a:rPr>
              <a:t>(a) Image with Artificial Light Source  (b) </a:t>
            </a:r>
            <a:r>
              <a:rPr lang="en-US" sz="1500" dirty="0">
                <a:solidFill>
                  <a:srgbClr val="000000"/>
                </a:solidFill>
                <a:latin typeface="Abadi" panose="020B0604020104020204" pitchFamily="34" charset="0"/>
              </a:rPr>
              <a:t>Blue/Green </a:t>
            </a:r>
            <a:r>
              <a:rPr lang="en-US" sz="1500" dirty="0" err="1">
                <a:solidFill>
                  <a:srgbClr val="000000"/>
                </a:solidFill>
                <a:latin typeface="Abadi" panose="020B0604020104020204" pitchFamily="34" charset="0"/>
              </a:rPr>
              <a:t>colour</a:t>
            </a:r>
            <a:r>
              <a:rPr lang="en-US" sz="1500" dirty="0">
                <a:solidFill>
                  <a:srgbClr val="000000"/>
                </a:solidFill>
                <a:latin typeface="Abadi" panose="020B0604020104020204" pitchFamily="34" charset="0"/>
              </a:rPr>
              <a:t> Deviated Images</a:t>
            </a:r>
            <a:endParaRPr lang="en-US" sz="1500" b="0" i="0" u="none" strike="noStrike" baseline="0" dirty="0">
              <a:solidFill>
                <a:srgbClr val="000000"/>
              </a:solidFill>
              <a:latin typeface="Abadi" panose="020B0604020104020204" pitchFamily="34" charset="0"/>
            </a:endParaRPr>
          </a:p>
          <a:p>
            <a:r>
              <a:rPr lang="en-US" sz="1500" b="0" i="0" u="none" strike="noStrike" baseline="0" dirty="0">
                <a:solidFill>
                  <a:srgbClr val="000000"/>
                </a:solidFill>
                <a:latin typeface="Abadi" panose="020B0604020104020204" pitchFamily="34" charset="0"/>
              </a:rPr>
              <a:t>(c) Natural Light Source Shallow water Image </a:t>
            </a:r>
            <a:endParaRPr lang="en-IN" sz="1500" dirty="0">
              <a:latin typeface="Abadi" panose="020B0604020104020204" pitchFamily="34" charset="0"/>
            </a:endParaRPr>
          </a:p>
        </p:txBody>
      </p:sp>
      <p:sp>
        <p:nvSpPr>
          <p:cNvPr id="4" name="Slide Number Placeholder 3">
            <a:extLst>
              <a:ext uri="{FF2B5EF4-FFF2-40B4-BE49-F238E27FC236}">
                <a16:creationId xmlns:a16="http://schemas.microsoft.com/office/drawing/2014/main" id="{86D9B5CA-952E-4EFE-8CDE-0C48097A88C6}"/>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Tree>
    <p:extLst>
      <p:ext uri="{BB962C8B-B14F-4D97-AF65-F5344CB8AC3E}">
        <p14:creationId xmlns:p14="http://schemas.microsoft.com/office/powerpoint/2010/main" val="1469374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27737A0-D7E0-4415-8E90-FD4F69E76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 name="Freeform 11">
              <a:extLst>
                <a:ext uri="{FF2B5EF4-FFF2-40B4-BE49-F238E27FC236}">
                  <a16:creationId xmlns:a16="http://schemas.microsoft.com/office/drawing/2014/main" id="{506CE375-B39D-4C51-A858-F4A383311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64EA8B46-395C-41F6-BE09-548B108098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BC7EDC6D-8B00-48D9-B8FD-9B5285FB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DE4BD3C3-5C1B-4305-BFA1-9054820B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4635ED79-E821-4CFD-9F97-D6137E5DCA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92FD5F9A-0D1B-4304-AC95-EA6A4E70E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E9BB96F9-6F99-413C-909E-6FCF017C1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1CCAEE3F-DFD6-4F56-91DF-94C715261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A9965128-6557-433B-B75B-BDF307311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ACA7D22-11B5-4768-B195-51BF6E7C1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A10AD997-8BE7-4F95-8B7C-4E59DA1AC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E270B5A-1647-4C9C-BA5F-6BC559F86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57D8AB18-1DD7-4D60-B9FA-190B47BB26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157"/>
            <a:ext cx="2356675" cy="6853096"/>
            <a:chOff x="6627813" y="195610"/>
            <a:chExt cx="1952625" cy="5678141"/>
          </a:xfrm>
        </p:grpSpPr>
        <p:sp>
          <p:nvSpPr>
            <p:cNvPr id="26" name="Freeform 27">
              <a:extLst>
                <a:ext uri="{FF2B5EF4-FFF2-40B4-BE49-F238E27FC236}">
                  <a16:creationId xmlns:a16="http://schemas.microsoft.com/office/drawing/2014/main" id="{AE3C8994-22F6-4B7D-B50B-80ECD1E2A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DDCDE2FF-5BFC-4807-AB1E-D6928F8F4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63EF93F1-6EAF-4409-A623-76533740E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ED3B5256-3F5C-4FDE-8A9A-5A124E92BA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ED5D4282-BFB9-4BFC-A20D-18E1C4EEA6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3E6394EB-0752-433A-BA70-AF42B45F1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DF27BE5F-DA8D-4260-9D0D-69E9CE146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9A6E5CBE-AE54-40B7-9A00-E3975FEAC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6C307890-5461-4D51-ADA6-A3DA6D35B8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3F9B7E4B-6412-4B97-AD48-30B1F61F3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D345D359-869B-4305-B7D7-0B5C4FDEC1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2F688B27-AEB8-45BD-9597-78A97EE0D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4EB21FA6-8B6A-4699-8408-91E699800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664D6319-AE80-458F-A2C6-1F0351266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43" name="Rectangle 42">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Molecules">
            <a:extLst>
              <a:ext uri="{FF2B5EF4-FFF2-40B4-BE49-F238E27FC236}">
                <a16:creationId xmlns:a16="http://schemas.microsoft.com/office/drawing/2014/main" id="{4FCA002E-6554-4F99-BC77-F0703A9963C1}"/>
              </a:ext>
            </a:extLst>
          </p:cNvPr>
          <p:cNvPicPr>
            <a:picLocks noChangeAspect="1"/>
          </p:cNvPicPr>
          <p:nvPr/>
        </p:nvPicPr>
        <p:blipFill rotWithShape="1">
          <a:blip r:embed="rId2"/>
          <a:srcRect l="21671" r="4604" b="-1"/>
          <a:stretch/>
        </p:blipFill>
        <p:spPr>
          <a:xfrm>
            <a:off x="1" y="10"/>
            <a:ext cx="7574440" cy="6857990"/>
          </a:xfrm>
          <a:prstGeom prst="rect">
            <a:avLst/>
          </a:prstGeom>
        </p:spPr>
      </p:pic>
      <p:sp>
        <p:nvSpPr>
          <p:cNvPr id="45"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D0FCEA5-80C6-457B-A9ED-22F146B09967}"/>
              </a:ext>
            </a:extLst>
          </p:cNvPr>
          <p:cNvSpPr>
            <a:spLocks noGrp="1"/>
          </p:cNvSpPr>
          <p:nvPr>
            <p:ph type="title"/>
          </p:nvPr>
        </p:nvSpPr>
        <p:spPr>
          <a:xfrm>
            <a:off x="128608" y="873577"/>
            <a:ext cx="8748692" cy="1002916"/>
          </a:xfrm>
        </p:spPr>
        <p:txBody>
          <a:bodyPr vert="horz" lIns="91440" tIns="45720" rIns="91440" bIns="45720" rtlCol="0" anchor="ctr">
            <a:noAutofit/>
          </a:bodyPr>
          <a:lstStyle/>
          <a:p>
            <a:pPr marL="742950" indent="-742950">
              <a:lnSpc>
                <a:spcPct val="90000"/>
              </a:lnSpc>
              <a:buFont typeface="+mj-lt"/>
              <a:buAutoNum type="arabicPeriod" startAt="2"/>
            </a:pPr>
            <a:r>
              <a:rPr kumimoji="0" lang="en-US" b="1" i="0" u="none" strike="noStrike"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Our Model for Underwater Image Enhancement</a:t>
            </a:r>
            <a:br>
              <a:rPr kumimoji="0" lang="en-US" sz="2700" b="1" i="0" u="none" strike="noStrike" cap="none" spc="0" normalizeH="0" baseline="0" noProof="0" dirty="0">
                <a:ln>
                  <a:noFill/>
                </a:ln>
                <a:solidFill>
                  <a:srgbClr val="FEFFFF"/>
                </a:solidFill>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br>
            <a:endParaRPr lang="en-US" sz="2700" dirty="0">
              <a:solidFill>
                <a:srgbClr val="FEFFFF"/>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545AD77-6FDB-40D6-911A-F8D2EB5BE92E}"/>
              </a:ext>
            </a:extLst>
          </p:cNvPr>
          <p:cNvSpPr txBox="1"/>
          <p:nvPr/>
        </p:nvSpPr>
        <p:spPr>
          <a:xfrm>
            <a:off x="7860770" y="2017668"/>
            <a:ext cx="3750205" cy="3857816"/>
          </a:xfrm>
          <a:prstGeom prst="rect">
            <a:avLst/>
          </a:prstGeom>
        </p:spPr>
        <p:txBody>
          <a:bodyPr vert="horz" lIns="91440" tIns="45720" rIns="91440" bIns="45720" rtlCol="0">
            <a:normAutofit/>
          </a:bodyPr>
          <a:lstStyle/>
          <a:p>
            <a:pPr marL="0" indent="0" defTabSz="457200">
              <a:spcBef>
                <a:spcPts val="1000"/>
              </a:spcBef>
              <a:buClr>
                <a:schemeClr val="accent1"/>
              </a:buClr>
            </a:pPr>
            <a:r>
              <a:rPr lang="en-US" sz="2400" b="1" dirty="0">
                <a:solidFill>
                  <a:srgbClr val="7030A0"/>
                </a:solidFill>
                <a:latin typeface="Times New Roman" panose="02020603050405020304" pitchFamily="18" charset="0"/>
                <a:cs typeface="Times New Roman" panose="02020603050405020304" pitchFamily="18" charset="0"/>
              </a:rPr>
              <a:t>2.1 Our Objective</a:t>
            </a:r>
          </a:p>
          <a:p>
            <a:pPr marL="0" indent="0" defTabSz="457200">
              <a:lnSpc>
                <a:spcPct val="150000"/>
              </a:lnSpc>
              <a:spcBef>
                <a:spcPts val="1000"/>
              </a:spcBef>
              <a:buClr>
                <a:schemeClr val="accent1"/>
              </a:buClr>
            </a:pPr>
            <a:r>
              <a:rPr lang="en-US" sz="1600" dirty="0">
                <a:solidFill>
                  <a:schemeClr val="tx1">
                    <a:lumMod val="95000"/>
                    <a:lumOff val="5000"/>
                  </a:schemeClr>
                </a:solidFill>
                <a:latin typeface="Calibri" panose="020F0502020204030204" pitchFamily="34" charset="0"/>
                <a:cs typeface="Calibri" panose="020F0502020204030204" pitchFamily="34" charset="0"/>
              </a:rPr>
              <a:t>Our Main objective is two fix two main issues with the underwater images i.e., color deviation and poor visibility, our model will fix these issue with underwater images.</a:t>
            </a:r>
          </a:p>
        </p:txBody>
      </p:sp>
      <p:sp>
        <p:nvSpPr>
          <p:cNvPr id="4" name="Slide Number Placeholder 3">
            <a:extLst>
              <a:ext uri="{FF2B5EF4-FFF2-40B4-BE49-F238E27FC236}">
                <a16:creationId xmlns:a16="http://schemas.microsoft.com/office/drawing/2014/main" id="{06380E81-443F-4F60-B0F8-F5CD03D54B50}"/>
              </a:ext>
            </a:extLst>
          </p:cNvPr>
          <p:cNvSpPr>
            <a:spLocks noGrp="1"/>
          </p:cNvSpPr>
          <p:nvPr>
            <p:ph type="sldNum" sz="quarter" idx="12"/>
          </p:nvPr>
        </p:nvSpPr>
        <p:spPr>
          <a:xfrm>
            <a:off x="7955736" y="994040"/>
            <a:ext cx="779767" cy="365125"/>
          </a:xfrm>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4651573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01520B72-94C4-4ABB-AC64-A3382705B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84A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9A64CBFD-D6E8-4E6A-8F66-1948BED33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7C9E22F-D7B2-4E35-AB1E-6A6487A000C2}"/>
              </a:ext>
            </a:extLst>
          </p:cNvPr>
          <p:cNvPicPr>
            <a:picLocks noChangeAspect="1"/>
          </p:cNvPicPr>
          <p:nvPr/>
        </p:nvPicPr>
        <p:blipFill rotWithShape="1">
          <a:blip r:embed="rId2"/>
          <a:srcRect t="4814" b="23422"/>
          <a:stretch/>
        </p:blipFill>
        <p:spPr>
          <a:xfrm>
            <a:off x="1919048" y="1067203"/>
            <a:ext cx="8891732" cy="3940492"/>
          </a:xfrm>
          <a:prstGeom prst="rect">
            <a:avLst/>
          </a:prstGeom>
        </p:spPr>
      </p:pic>
      <p:sp>
        <p:nvSpPr>
          <p:cNvPr id="11" name="TextBox 10">
            <a:extLst>
              <a:ext uri="{FF2B5EF4-FFF2-40B4-BE49-F238E27FC236}">
                <a16:creationId xmlns:a16="http://schemas.microsoft.com/office/drawing/2014/main" id="{0F9CD4D3-C951-4E07-BEDE-52C857618597}"/>
              </a:ext>
            </a:extLst>
          </p:cNvPr>
          <p:cNvSpPr txBox="1"/>
          <p:nvPr/>
        </p:nvSpPr>
        <p:spPr>
          <a:xfrm>
            <a:off x="3047172" y="5119705"/>
            <a:ext cx="6097656" cy="338554"/>
          </a:xfrm>
          <a:prstGeom prst="rect">
            <a:avLst/>
          </a:prstGeom>
          <a:noFill/>
        </p:spPr>
        <p:txBody>
          <a:bodyPr wrap="square">
            <a:spAutoFit/>
          </a:bodyPr>
          <a:lstStyle/>
          <a:p>
            <a:r>
              <a:rPr lang="en-IN" sz="1400" b="1" i="0" u="none" strike="noStrike" baseline="0" dirty="0">
                <a:latin typeface="Calibri" panose="020F0502020204030204" pitchFamily="34" charset="0"/>
                <a:cs typeface="Calibri" panose="020F0502020204030204" pitchFamily="34" charset="0"/>
              </a:rPr>
              <a:t>Figure 2.1. </a:t>
            </a:r>
            <a:r>
              <a:rPr lang="en-IN" sz="1400" i="0" u="none" strike="noStrike" baseline="0" dirty="0">
                <a:latin typeface="Calibri" panose="020F0502020204030204" pitchFamily="34" charset="0"/>
                <a:cs typeface="Calibri" panose="020F0502020204030204" pitchFamily="34" charset="0"/>
              </a:rPr>
              <a:t>Our </a:t>
            </a:r>
            <a:r>
              <a:rPr lang="en-IN" sz="1400" b="0" i="0" u="none" strike="noStrike" baseline="0" dirty="0">
                <a:latin typeface="Calibri" panose="020F0502020204030204" pitchFamily="34" charset="0"/>
                <a:cs typeface="Calibri" panose="020F0502020204030204" pitchFamily="34" charset="0"/>
              </a:rPr>
              <a:t>Method overview</a:t>
            </a:r>
            <a:r>
              <a:rPr lang="en-IN" sz="1600" b="0" i="0" u="none" strike="noStrike" baseline="0" dirty="0">
                <a:latin typeface="Calibri" panose="020F0502020204030204" pitchFamily="34" charset="0"/>
                <a:cs typeface="Calibri" panose="020F0502020204030204" pitchFamily="34" charset="0"/>
              </a:rPr>
              <a:t>.</a:t>
            </a:r>
            <a:endParaRPr lang="en-IN" sz="16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90FD509-B8DC-41DC-B4F0-F43C14291071}"/>
              </a:ext>
            </a:extLst>
          </p:cNvPr>
          <p:cNvSpPr>
            <a:spLocks noGrp="1"/>
          </p:cNvSpPr>
          <p:nvPr>
            <p:ph type="sldNum" sz="quarter" idx="12"/>
          </p:nvPr>
        </p:nvSpPr>
        <p:spPr>
          <a:xfrm>
            <a:off x="10810780" y="6435407"/>
            <a:ext cx="779767" cy="365125"/>
          </a:xfrm>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2382766257"/>
      </p:ext>
    </p:extLst>
  </p:cSld>
  <p:clrMapOvr>
    <a:masterClrMapping/>
  </p:clrMapOvr>
  <p:transition spd="slow">
    <p:push dir="u"/>
  </p:transition>
</p:sld>
</file>

<file path=ppt/theme/theme1.xml><?xml version="1.0" encoding="utf-8"?>
<a:theme xmlns:a="http://schemas.openxmlformats.org/drawingml/2006/main" name="Cover and End Slide Master">
  <a:themeElements>
    <a:clrScheme name="ALLPPT COLOR - 103">
      <a:dk1>
        <a:sysClr val="windowText" lastClr="000000"/>
      </a:dk1>
      <a:lt1>
        <a:sysClr val="window" lastClr="FFFFFF"/>
      </a:lt1>
      <a:dk2>
        <a:srgbClr val="1F497D"/>
      </a:dk2>
      <a:lt2>
        <a:srgbClr val="EEECE1"/>
      </a:lt2>
      <a:accent1>
        <a:srgbClr val="64C8F0"/>
      </a:accent1>
      <a:accent2>
        <a:srgbClr val="00AAE6"/>
      </a:accent2>
      <a:accent3>
        <a:srgbClr val="73CDCD"/>
      </a:accent3>
      <a:accent4>
        <a:srgbClr val="05AF9B"/>
      </a:accent4>
      <a:accent5>
        <a:srgbClr val="576868"/>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3">
      <a:dk1>
        <a:sysClr val="windowText" lastClr="000000"/>
      </a:dk1>
      <a:lt1>
        <a:sysClr val="window" lastClr="FFFFFF"/>
      </a:lt1>
      <a:dk2>
        <a:srgbClr val="1F497D"/>
      </a:dk2>
      <a:lt2>
        <a:srgbClr val="EEECE1"/>
      </a:lt2>
      <a:accent1>
        <a:srgbClr val="64C8F0"/>
      </a:accent1>
      <a:accent2>
        <a:srgbClr val="00AAE6"/>
      </a:accent2>
      <a:accent3>
        <a:srgbClr val="73CDCD"/>
      </a:accent3>
      <a:accent4>
        <a:srgbClr val="05AF9B"/>
      </a:accent4>
      <a:accent5>
        <a:srgbClr val="576868"/>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 103">
      <a:dk1>
        <a:sysClr val="windowText" lastClr="000000"/>
      </a:dk1>
      <a:lt1>
        <a:sysClr val="window" lastClr="FFFFFF"/>
      </a:lt1>
      <a:dk2>
        <a:srgbClr val="1F497D"/>
      </a:dk2>
      <a:lt2>
        <a:srgbClr val="EEECE1"/>
      </a:lt2>
      <a:accent1>
        <a:srgbClr val="64C8F0"/>
      </a:accent1>
      <a:accent2>
        <a:srgbClr val="00AAE6"/>
      </a:accent2>
      <a:accent3>
        <a:srgbClr val="73CDCD"/>
      </a:accent3>
      <a:accent4>
        <a:srgbClr val="05AF9B"/>
      </a:accent4>
      <a:accent5>
        <a:srgbClr val="576868"/>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ALLPPT COLOR - 103">
      <a:dk1>
        <a:sysClr val="windowText" lastClr="000000"/>
      </a:dk1>
      <a:lt1>
        <a:sysClr val="window" lastClr="FFFFFF"/>
      </a:lt1>
      <a:dk2>
        <a:srgbClr val="1F497D"/>
      </a:dk2>
      <a:lt2>
        <a:srgbClr val="EEECE1"/>
      </a:lt2>
      <a:accent1>
        <a:srgbClr val="64C8F0"/>
      </a:accent1>
      <a:accent2>
        <a:srgbClr val="00AAE6"/>
      </a:accent2>
      <a:accent3>
        <a:srgbClr val="73CDCD"/>
      </a:accent3>
      <a:accent4>
        <a:srgbClr val="05AF9B"/>
      </a:accent4>
      <a:accent5>
        <a:srgbClr val="576868"/>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Section Break Slide Master">
  <a:themeElements>
    <a:clrScheme name="ALLPPT COLOR - 103">
      <a:dk1>
        <a:sysClr val="windowText" lastClr="000000"/>
      </a:dk1>
      <a:lt1>
        <a:sysClr val="window" lastClr="FFFFFF"/>
      </a:lt1>
      <a:dk2>
        <a:srgbClr val="1F497D"/>
      </a:dk2>
      <a:lt2>
        <a:srgbClr val="EEECE1"/>
      </a:lt2>
      <a:accent1>
        <a:srgbClr val="64C8F0"/>
      </a:accent1>
      <a:accent2>
        <a:srgbClr val="00AAE6"/>
      </a:accent2>
      <a:accent3>
        <a:srgbClr val="73CDCD"/>
      </a:accent3>
      <a:accent4>
        <a:srgbClr val="05AF9B"/>
      </a:accent4>
      <a:accent5>
        <a:srgbClr val="576868"/>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Wisp">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E55DE87-89D4-425F-A54E-59594B626885}">
  <we:reference id="78f4d70e-fb8b-4f8d-b284-0a2e60aeef37" version="3.4.3.0" store="EXCatalog" storeType="EXCatalog"/>
  <we:alternateReferences>
    <we:reference id="WA104380955" version="3.4.3.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5046</TotalTime>
  <Words>2817</Words>
  <Application>Microsoft Office PowerPoint</Application>
  <PresentationFormat>Widescreen</PresentationFormat>
  <Paragraphs>241</Paragraphs>
  <Slides>26</Slides>
  <Notes>0</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26</vt:i4>
      </vt:variant>
    </vt:vector>
  </HeadingPairs>
  <TitlesOfParts>
    <vt:vector size="43" baseType="lpstr">
      <vt:lpstr>Abadi</vt:lpstr>
      <vt:lpstr>Algerian</vt:lpstr>
      <vt:lpstr>Amasis MT Pro Black</vt:lpstr>
      <vt:lpstr>Arial</vt:lpstr>
      <vt:lpstr>Calibri</vt:lpstr>
      <vt:lpstr>Century Gothic</vt:lpstr>
      <vt:lpstr>Times New Roman</vt:lpstr>
      <vt:lpstr>URWPalladioL-Bold</vt:lpstr>
      <vt:lpstr>URWPalladioL-Roma</vt:lpstr>
      <vt:lpstr>Wingdings</vt:lpstr>
      <vt:lpstr>Wingdings 3</vt:lpstr>
      <vt:lpstr>Cover and End Slide Master</vt:lpstr>
      <vt:lpstr>Contents Slide Master</vt:lpstr>
      <vt:lpstr>Section Break Slide Master</vt:lpstr>
      <vt:lpstr>1_Contents Slide Master</vt:lpstr>
      <vt:lpstr>1_Section Break Slide Master</vt:lpstr>
      <vt:lpstr>Wisp</vt:lpstr>
      <vt:lpstr>Underwater Image Enhancement (Based On Colour Correction and Fusion Techniques for blue/green colour deviated Underwater images ) </vt:lpstr>
      <vt:lpstr>Contents</vt:lpstr>
      <vt:lpstr>Introduction</vt:lpstr>
      <vt:lpstr>1.1 Propagation of Light in the Water</vt:lpstr>
      <vt:lpstr> </vt:lpstr>
      <vt:lpstr>1.2 Under Water Image Formation Model </vt:lpstr>
      <vt:lpstr>1.3 Types of Under Water Images</vt:lpstr>
      <vt:lpstr>Our Model for Underwater Image Enhancement </vt:lpstr>
      <vt:lpstr>PowerPoint Presentation</vt:lpstr>
      <vt:lpstr>2.2 White Balancing Algorithm</vt:lpstr>
      <vt:lpstr>2.3 Image Fusion Algorithm</vt:lpstr>
      <vt:lpstr>Weight of the Fusion Process</vt:lpstr>
      <vt:lpstr>PowerPoint Presentation</vt:lpstr>
      <vt:lpstr>PowerPoint Presentation</vt:lpstr>
      <vt:lpstr>PowerPoint Presentation</vt:lpstr>
      <vt:lpstr>Results and Qualitative Analysis</vt:lpstr>
      <vt:lpstr>3.1 Some Results of our Model.</vt:lpstr>
      <vt:lpstr>PowerPoint Presentation</vt:lpstr>
      <vt:lpstr>3.2  Qualitative Evaluation</vt:lpstr>
      <vt:lpstr>PowerPoint Presentation</vt:lpstr>
      <vt:lpstr>PowerPoint Presentation</vt:lpstr>
      <vt:lpstr>Applications</vt:lpstr>
      <vt:lpstr>5. CONCLUSION</vt:lpstr>
      <vt:lpstr>REFERENCES</vt:lpstr>
      <vt:lpstr>REFERENCES (Cont.)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Image Enhancement (Based On Colour Correction and Fusion Techniques)</dc:title>
  <dc:creator>Prasoon Priyadarshi</dc:creator>
  <cp:lastModifiedBy>Prasoon Priyadarshi</cp:lastModifiedBy>
  <cp:revision>79</cp:revision>
  <dcterms:created xsi:type="dcterms:W3CDTF">2020-12-10T22:10:38Z</dcterms:created>
  <dcterms:modified xsi:type="dcterms:W3CDTF">2021-05-26T23:30:51Z</dcterms:modified>
</cp:coreProperties>
</file>